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7"/>
  </p:sldMasterIdLst>
  <p:notesMasterIdLst>
    <p:notesMasterId r:id="rId51"/>
  </p:notesMasterIdLst>
  <p:handoutMasterIdLst>
    <p:handoutMasterId r:id="rId52"/>
  </p:handoutMasterIdLst>
  <p:sldIdLst>
    <p:sldId id="289" r:id="rId18"/>
    <p:sldId id="290" r:id="rId19"/>
    <p:sldId id="292" r:id="rId20"/>
    <p:sldId id="293" r:id="rId21"/>
    <p:sldId id="295" r:id="rId22"/>
    <p:sldId id="296" r:id="rId23"/>
    <p:sldId id="297" r:id="rId24"/>
    <p:sldId id="294" r:id="rId25"/>
    <p:sldId id="298" r:id="rId26"/>
    <p:sldId id="299" r:id="rId27"/>
    <p:sldId id="300" r:id="rId28"/>
    <p:sldId id="301" r:id="rId29"/>
    <p:sldId id="302" r:id="rId30"/>
    <p:sldId id="303" r:id="rId31"/>
    <p:sldId id="304" r:id="rId32"/>
    <p:sldId id="305" r:id="rId33"/>
    <p:sldId id="306" r:id="rId34"/>
    <p:sldId id="307" r:id="rId35"/>
    <p:sldId id="308"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274" r:id="rId49"/>
    <p:sldId id="32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124"/>
    <a:srgbClr val="020102"/>
    <a:srgbClr val="010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6F890A9-2807-4EBB-B81D-B2AA78EC7F3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3" autoAdjust="0"/>
    <p:restoredTop sz="94517" autoAdjust="0"/>
  </p:normalViewPr>
  <p:slideViewPr>
    <p:cSldViewPr snapToGrid="0" showGuides="1">
      <p:cViewPr varScale="1">
        <p:scale>
          <a:sx n="93" d="100"/>
          <a:sy n="93" d="100"/>
        </p:scale>
        <p:origin x="420" y="2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084" y="-5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2.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presProps" Target="presProps.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EDDE17-5259-4FDC-A856-C5BE9FD9B3F9}" type="datetime1">
              <a:rPr lang="en-GB" smtClean="0"/>
              <a:t>15/09/2025</a:t>
            </a:fld>
            <a:endParaRPr lang="en-GB" dirty="0"/>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16195-32B4-4EEE-8D4B-3E50EBB44A15}" type="datetime1">
              <a:rPr lang="en-GB" smtClean="0"/>
              <a:t>15/09/2025</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r>
              <a:rPr lang="en-US" dirty="0"/>
              <a:t>Last year, 37% of respondents in a study reported feeling that information on how to stay secure online is intimidating and 39% felt frustrated while trying to stay secure online.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goal of this presentation and the goal of Cybersecurity Awareness Month is to inform you of easy yet actionable steps to increase online safety. In turn, we aim to alleviate some of the intimidation and frustration that many experience.</a:t>
            </a:r>
          </a:p>
          <a:p>
            <a:pPr marL="457178" marR="0" lvl="1" indent="0" algn="l" defTabSz="104502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bg1"/>
              </a:solidFill>
              <a:ea typeface="+mn-ea"/>
              <a:cs typeface="+mn-cs"/>
            </a:endParaRPr>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3</a:t>
            </a:fld>
            <a:endParaRPr lang="en-GB"/>
          </a:p>
        </p:txBody>
      </p:sp>
      <p:sp>
        <p:nvSpPr>
          <p:cNvPr id="5" name="Date Placeholder 4"/>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02842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7B5A5-936D-A702-BC43-B47173F816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77DFA-986C-D356-B1D7-F83FD42147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87E358-3208-EBB6-D13F-BE9175E55828}"/>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Suggested Script: </a:t>
            </a:r>
          </a:p>
          <a:p>
            <a:r>
              <a:rPr lang="en-US" dirty="0"/>
              <a:t>Our second topic is enabling </a:t>
            </a:r>
            <a:r>
              <a:rPr lang="en-US" dirty="0" err="1"/>
              <a:t>multi-factor</a:t>
            </a:r>
            <a:r>
              <a:rPr lang="en-US" dirty="0"/>
              <a:t> authentication, or “MFA” for short. This key behavior adds an additional layer of security, preventing unauthorized access to your accounts, even if your secure password has been compromised.</a:t>
            </a:r>
          </a:p>
        </p:txBody>
      </p:sp>
      <p:sp>
        <p:nvSpPr>
          <p:cNvPr id="4" name="Slide Number Placeholder 3">
            <a:extLst>
              <a:ext uri="{FF2B5EF4-FFF2-40B4-BE49-F238E27FC236}">
                <a16:creationId xmlns:a16="http://schemas.microsoft.com/office/drawing/2014/main" id="{60BC822D-5D65-63B4-E48F-7BC4AEA903BF}"/>
              </a:ext>
            </a:extLst>
          </p:cNvPr>
          <p:cNvSpPr>
            <a:spLocks noGrp="1"/>
          </p:cNvSpPr>
          <p:nvPr>
            <p:ph type="sldNum" sz="quarter" idx="5"/>
          </p:nvPr>
        </p:nvSpPr>
        <p:spPr/>
        <p:txBody>
          <a:bodyPr/>
          <a:lstStyle/>
          <a:p>
            <a:fld id="{1B1D025B-ACD2-45C1-B156-1DDB470CE319}" type="slidenum">
              <a:rPr lang="en-GB"/>
              <a:t>12</a:t>
            </a:fld>
            <a:endParaRPr lang="en-GB"/>
          </a:p>
        </p:txBody>
      </p:sp>
      <p:sp>
        <p:nvSpPr>
          <p:cNvPr id="5" name="Date Placeholder 4">
            <a:extLst>
              <a:ext uri="{FF2B5EF4-FFF2-40B4-BE49-F238E27FC236}">
                <a16:creationId xmlns:a16="http://schemas.microsoft.com/office/drawing/2014/main" id="{62BE0FEA-2584-57D2-538D-D15BA27141F7}"/>
              </a:ext>
            </a:extLst>
          </p:cNvPr>
          <p:cNvSpPr>
            <a:spLocks noGrp="1"/>
          </p:cNvSpPr>
          <p:nvPr>
            <p:ph type="dt" idx="1"/>
          </p:nvPr>
        </p:nvSpPr>
        <p:spPr/>
        <p:txBody>
          <a:bodyPr/>
          <a:lstStyle/>
          <a:p>
            <a:fld id="{736031E1-7F40-4845-935D-8BB2842B1B2D}" type="datetime1">
              <a:rPr lang="en-GB"/>
              <a:t>15/09/2025</a:t>
            </a:fld>
            <a:endParaRPr lang="en-GB"/>
          </a:p>
        </p:txBody>
      </p:sp>
      <p:sp>
        <p:nvSpPr>
          <p:cNvPr id="6" name="Header Placeholder 5">
            <a:extLst>
              <a:ext uri="{FF2B5EF4-FFF2-40B4-BE49-F238E27FC236}">
                <a16:creationId xmlns:a16="http://schemas.microsoft.com/office/drawing/2014/main" id="{61E03EAA-1C26-9015-1A7A-5F6E12B8357A}"/>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E307E4B5-5A43-508B-6FE4-EF1C7F4C78BA}"/>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764089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Suggested Script: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additional layer of security is often something you have (like a smartphone) or something you are (like a fingerprint) in addition to something you know (which is your long, random and unique password).</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Why is it important to enable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multi-factor</a:t>
            </a:r>
            <a:r>
              <a:rPr lang="en-US" sz="1200" dirty="0">
                <a:effectLst/>
                <a:latin typeface="Calibri" panose="020F0502020204030204" pitchFamily="34" charset="0"/>
                <a:ea typeface="Calibri" panose="020F0502020204030204" pitchFamily="34" charset="0"/>
                <a:cs typeface="Times New Roman" panose="02020603050405020304" pitchFamily="18" charset="0"/>
              </a:rPr>
              <a:t> authentication?</a:t>
            </a:r>
          </a:p>
          <a:p>
            <a:pPr marL="0" marR="0">
              <a:lnSpc>
                <a:spcPct val="107000"/>
              </a:lnSpc>
              <a:spcBef>
                <a:spcPts val="0"/>
              </a:spcBef>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[Options for Participation]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(In-person Session) Would anyone like to share?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(Online Session) Drop your ideas in the chat.</a:t>
            </a:r>
          </a:p>
          <a:p>
            <a:pPr marL="285750" marR="0" indent="-285750">
              <a:lnSpc>
                <a:spcPct val="107000"/>
              </a:lnSpc>
              <a:spcBef>
                <a:spcPts val="0"/>
              </a:spcBef>
              <a:spcAft>
                <a:spcPts val="800"/>
              </a:spcAft>
              <a:buFont typeface="Arial" panose="020B0604020202020204" pitchFamily="34" charset="0"/>
              <a:buChar char="•"/>
            </a:pP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Tx/>
              <a:buFont typeface="Arial" panose="020B0604020202020204" pitchFamily="34" charset="0"/>
              <a:buNone/>
              <a:tabLst/>
              <a:defRP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(After sufficient wait time of 7-10 seconds, continue to the next slide.)</a:t>
            </a:r>
          </a:p>
          <a:p>
            <a:pPr marL="0" marR="0" indent="0">
              <a:lnSpc>
                <a:spcPct val="107000"/>
              </a:lnSpc>
              <a:spcBef>
                <a:spcPts val="0"/>
              </a:spcBef>
              <a:spcAft>
                <a:spcPts val="800"/>
              </a:spcAft>
              <a:buFont typeface="Arial" panose="020B0604020202020204" pitchFamily="34" charset="0"/>
              <a:buNone/>
            </a:pP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B1D025B-ACD2-45C1-B156-1DDB470CE319}" type="slidenum">
              <a:rPr lang="en-GB" smtClean="0"/>
              <a:t>13</a:t>
            </a:fld>
            <a:endParaRPr lang="en-GB"/>
          </a:p>
        </p:txBody>
      </p:sp>
      <p:sp>
        <p:nvSpPr>
          <p:cNvPr id="5" name="Date Placeholder 4"/>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86488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C5BD9-22DA-0A84-0CB5-134BFA9C1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01D68E-3DAB-F863-3994-434EE62AB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2820C-39C6-9E5A-704D-B75C7CAD46AE}"/>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Suggested Script: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Since MFA requires at least two forms of authentication, it’s much harder for cybercriminals to gain unauthorized access to your accounts, even if they have compromised your password.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On July 4, 2024, threat actors exposed the world’s largest collection of stolen passwords. When credentials are breached, organizations face a multitude of consequences, such as reduced productivity, declining trust from clients and partners, financial repercussions or the loss of long-term customer loyalty.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With so much at stake, opting into MFA makes sense.</a:t>
            </a:r>
            <a:endParaRPr lang="en-US" dirty="0"/>
          </a:p>
        </p:txBody>
      </p:sp>
      <p:sp>
        <p:nvSpPr>
          <p:cNvPr id="4" name="Slide Number Placeholder 3">
            <a:extLst>
              <a:ext uri="{FF2B5EF4-FFF2-40B4-BE49-F238E27FC236}">
                <a16:creationId xmlns:a16="http://schemas.microsoft.com/office/drawing/2014/main" id="{DF988072-4041-1AB9-D17B-24C5D4D0A0DD}"/>
              </a:ext>
            </a:extLst>
          </p:cNvPr>
          <p:cNvSpPr>
            <a:spLocks noGrp="1"/>
          </p:cNvSpPr>
          <p:nvPr>
            <p:ph type="sldNum" sz="quarter" idx="5"/>
          </p:nvPr>
        </p:nvSpPr>
        <p:spPr/>
        <p:txBody>
          <a:bodyPr/>
          <a:lstStyle/>
          <a:p>
            <a:fld id="{1B1D025B-ACD2-45C1-B156-1DDB470CE319}" type="slidenum">
              <a:rPr lang="en-GB" smtClean="0"/>
              <a:t>14</a:t>
            </a:fld>
            <a:endParaRPr lang="en-GB"/>
          </a:p>
        </p:txBody>
      </p:sp>
      <p:sp>
        <p:nvSpPr>
          <p:cNvPr id="5" name="Date Placeholder 4">
            <a:extLst>
              <a:ext uri="{FF2B5EF4-FFF2-40B4-BE49-F238E27FC236}">
                <a16:creationId xmlns:a16="http://schemas.microsoft.com/office/drawing/2014/main" id="{B018353C-3BF4-9A26-03D0-919D39299DF5}"/>
              </a:ext>
            </a:extLst>
          </p:cNvPr>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a:extLst>
              <a:ext uri="{FF2B5EF4-FFF2-40B4-BE49-F238E27FC236}">
                <a16:creationId xmlns:a16="http://schemas.microsoft.com/office/drawing/2014/main" id="{EE00C71A-069C-E1E9-712E-D4000259B7F6}"/>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521AE399-1567-8C17-72F9-AAE7524E7159}"/>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713211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794D0-C8B7-2E79-D544-0ED3D6056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C6D65-4170-CCE5-1799-67112690B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E0ECA-43D5-580E-01DE-1CC5EFA92C16}"/>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Suggested Script: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Consider this. Even if an attacker had possession of one of those 9.94 billion passwords: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100% of automated bot attacks would be prevented if MFA was in place where SMS code or on-device prompts were used as secondary authentication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96% of bulk phishing attempts would be thwarted if MFA was in place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76% of the most sophisticated, difficult-to-stop, targeted attacks would be stopped if MFA was in place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chemeClr val="tx1"/>
              </a:solidFill>
            </a:endParaRPr>
          </a:p>
          <a:p>
            <a:pPr marL="0" marR="0">
              <a:spcBef>
                <a:spcPts val="0"/>
              </a:spcBef>
              <a:spcAft>
                <a:spcPts val="0"/>
              </a:spcAft>
            </a:pPr>
            <a:endParaRPr lang="en-US" sz="2400" dirty="0">
              <a:effectLst/>
              <a:latin typeface="Tw Cen MT" panose="020B0602020104020603" pitchFamily="34" charset="77"/>
              <a:ea typeface="SC STKaiti"/>
              <a:cs typeface="Times New Roman" panose="02020603050405020304" pitchFamily="18" charset="0"/>
            </a:endParaRPr>
          </a:p>
        </p:txBody>
      </p:sp>
      <p:sp>
        <p:nvSpPr>
          <p:cNvPr id="4" name="Slide Number Placeholder 3">
            <a:extLst>
              <a:ext uri="{FF2B5EF4-FFF2-40B4-BE49-F238E27FC236}">
                <a16:creationId xmlns:a16="http://schemas.microsoft.com/office/drawing/2014/main" id="{A17E902E-92A8-5B07-00AE-7FAE548D51AB}"/>
              </a:ext>
            </a:extLst>
          </p:cNvPr>
          <p:cNvSpPr>
            <a:spLocks noGrp="1"/>
          </p:cNvSpPr>
          <p:nvPr>
            <p:ph type="sldNum" sz="quarter" idx="5"/>
          </p:nvPr>
        </p:nvSpPr>
        <p:spPr/>
        <p:txBody>
          <a:bodyPr/>
          <a:lstStyle/>
          <a:p>
            <a:fld id="{1B1D025B-ACD2-45C1-B156-1DDB470CE319}" type="slidenum">
              <a:rPr lang="en-GB" smtClean="0"/>
              <a:t>15</a:t>
            </a:fld>
            <a:endParaRPr lang="en-GB"/>
          </a:p>
        </p:txBody>
      </p:sp>
      <p:sp>
        <p:nvSpPr>
          <p:cNvPr id="5" name="Date Placeholder 4">
            <a:extLst>
              <a:ext uri="{FF2B5EF4-FFF2-40B4-BE49-F238E27FC236}">
                <a16:creationId xmlns:a16="http://schemas.microsoft.com/office/drawing/2014/main" id="{25719E01-FA51-5DF0-9148-671A3C06C960}"/>
              </a:ext>
            </a:extLst>
          </p:cNvPr>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a:extLst>
              <a:ext uri="{FF2B5EF4-FFF2-40B4-BE49-F238E27FC236}">
                <a16:creationId xmlns:a16="http://schemas.microsoft.com/office/drawing/2014/main" id="{97F77CE3-8563-8531-C4C0-4FC336078E61}"/>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D698ECAA-A12E-5D27-443E-2AEC0AA1D720}"/>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105378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Suggested Script:</a:t>
            </a:r>
          </a:p>
          <a:p>
            <a:pPr marL="0" indent="0">
              <a:buFont typeface="Arial" panose="020B0604020202020204" pitchFamily="34" charset="0"/>
              <a:buNone/>
            </a:pPr>
            <a:r>
              <a:rPr lang="en-US" dirty="0"/>
              <a:t>Enabling </a:t>
            </a:r>
            <a:r>
              <a:rPr lang="en-US" dirty="0" err="1"/>
              <a:t>multi-factor</a:t>
            </a:r>
            <a:r>
              <a:rPr lang="en-US" dirty="0"/>
              <a:t> authentication is relatively easy.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First, confirm that MFA is available on your account. If it’s not, keep up-to-date on security updates and feature releases, as more and more accounts are enabling MFA functionality.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Common accounts that enable MFA are often those that contain some type of personal information that you would want protected from threat actors. A second layer of security on accounts that safeguard financial information, personal contacts or connections and health data should be prioritized. These accounts are more valuable to threat actors because they contain data that has potential monetary value or could be used in more sophisticated attacks in the future.</a:t>
            </a:r>
          </a:p>
          <a:p>
            <a:endParaRPr lang="en-US" sz="1050" b="0" i="1"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16</a:t>
            </a:fld>
            <a:endParaRPr lang="en-GB"/>
          </a:p>
        </p:txBody>
      </p:sp>
      <p:sp>
        <p:nvSpPr>
          <p:cNvPr id="5" name="Date Placeholder 4"/>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493456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9FFC4-8868-4A46-E04E-E5517307E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822FB-69F5-9287-0B74-3C7F3FF0B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601588-772A-1BF0-2F45-EE203D9A5ACD}"/>
              </a:ext>
            </a:extLst>
          </p:cNvPr>
          <p:cNvSpPr>
            <a:spLocks noGrp="1"/>
          </p:cNvSpPr>
          <p:nvPr>
            <p:ph type="body" idx="1"/>
          </p:nvPr>
        </p:nvSpPr>
        <p:spPr/>
        <p:txBody>
          <a:bodyPr/>
          <a:lstStyle/>
          <a:p>
            <a:r>
              <a:rPr lang="en-US" dirty="0"/>
              <a:t>Suggested Script:</a:t>
            </a:r>
          </a:p>
          <a:p>
            <a:r>
              <a:rPr lang="en-US" dirty="0"/>
              <a:t>As with every security measure, cyber threat actors have attempted to circumvent defenses by capitalizing on MFA fatigue. </a:t>
            </a:r>
          </a:p>
          <a:p>
            <a:endParaRPr lang="en-US" dirty="0"/>
          </a:p>
          <a:p>
            <a:r>
              <a:rPr lang="en-US" dirty="0"/>
              <a:t>Users are accustomed to receiving MFA authentication requests to their email, smartphone or other device. The MFA fatigue attack takes advantage of this by repeatedly pushing authentication requests to users with a goal of coercing them to approve the illegitimate requests.</a:t>
            </a:r>
          </a:p>
          <a:p>
            <a:endParaRPr lang="en-US" dirty="0"/>
          </a:p>
          <a:p>
            <a:r>
              <a:rPr lang="en-US" dirty="0"/>
              <a:t>Often, a preceding social engineering attack has been successful and the attacker has possession of the password for the account protected by MFA. </a:t>
            </a:r>
          </a:p>
          <a:p>
            <a:endParaRPr lang="en-US" dirty="0"/>
          </a:p>
          <a:p>
            <a:r>
              <a:rPr lang="en-US" dirty="0"/>
              <a:t>Remaining diligent and thoroughly analyzing all received communications for authenticity continues to be one of the strongest defenses against social engineering attacks like these. </a:t>
            </a:r>
          </a:p>
          <a:p>
            <a:endParaRPr lang="en-US" dirty="0"/>
          </a:p>
          <a:p>
            <a:endParaRPr lang="en-US" dirty="0"/>
          </a:p>
        </p:txBody>
      </p:sp>
      <p:sp>
        <p:nvSpPr>
          <p:cNvPr id="4" name="Slide Number Placeholder 3">
            <a:extLst>
              <a:ext uri="{FF2B5EF4-FFF2-40B4-BE49-F238E27FC236}">
                <a16:creationId xmlns:a16="http://schemas.microsoft.com/office/drawing/2014/main" id="{489F86AF-F922-7EC0-75AB-D23D7B956D42}"/>
              </a:ext>
            </a:extLst>
          </p:cNvPr>
          <p:cNvSpPr>
            <a:spLocks noGrp="1"/>
          </p:cNvSpPr>
          <p:nvPr>
            <p:ph type="sldNum" sz="quarter" idx="5"/>
          </p:nvPr>
        </p:nvSpPr>
        <p:spPr/>
        <p:txBody>
          <a:bodyPr/>
          <a:lstStyle/>
          <a:p>
            <a:fld id="{1B1D025B-ACD2-45C1-B156-1DDB470CE319}" type="slidenum">
              <a:rPr lang="en-GB" smtClean="0"/>
              <a:t>17</a:t>
            </a:fld>
            <a:endParaRPr lang="en-GB"/>
          </a:p>
        </p:txBody>
      </p:sp>
      <p:sp>
        <p:nvSpPr>
          <p:cNvPr id="5" name="Date Placeholder 4">
            <a:extLst>
              <a:ext uri="{FF2B5EF4-FFF2-40B4-BE49-F238E27FC236}">
                <a16:creationId xmlns:a16="http://schemas.microsoft.com/office/drawing/2014/main" id="{C859593D-F6B0-76FE-ACDA-AC03EC857C2F}"/>
              </a:ext>
            </a:extLst>
          </p:cNvPr>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a:extLst>
              <a:ext uri="{FF2B5EF4-FFF2-40B4-BE49-F238E27FC236}">
                <a16:creationId xmlns:a16="http://schemas.microsoft.com/office/drawing/2014/main" id="{1571B3DE-9291-4605-8390-6D4A36181781}"/>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53B9ACE4-177D-A34A-B5B5-2A84E65E6E93}"/>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026565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376B3-A8BC-834F-9E49-53CEA3859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C8BC4-A7AD-B158-C25C-5B4621C74C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89EDF9-4313-C3FB-A3B4-51F5D92FE23F}"/>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Suggested Script: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Phishing is one of the most common ways cyber threat actors gain access to the valuable information they want. </a:t>
            </a:r>
          </a:p>
        </p:txBody>
      </p:sp>
      <p:sp>
        <p:nvSpPr>
          <p:cNvPr id="4" name="Slide Number Placeholder 3">
            <a:extLst>
              <a:ext uri="{FF2B5EF4-FFF2-40B4-BE49-F238E27FC236}">
                <a16:creationId xmlns:a16="http://schemas.microsoft.com/office/drawing/2014/main" id="{956E58CF-17D8-AC84-A488-EB8B843B0502}"/>
              </a:ext>
            </a:extLst>
          </p:cNvPr>
          <p:cNvSpPr>
            <a:spLocks noGrp="1"/>
          </p:cNvSpPr>
          <p:nvPr>
            <p:ph type="sldNum" sz="quarter" idx="5"/>
          </p:nvPr>
        </p:nvSpPr>
        <p:spPr/>
        <p:txBody>
          <a:bodyPr/>
          <a:lstStyle/>
          <a:p>
            <a:fld id="{1B1D025B-ACD2-45C1-B156-1DDB470CE319}" type="slidenum">
              <a:rPr lang="en-GB"/>
              <a:t>18</a:t>
            </a:fld>
            <a:endParaRPr lang="en-GB"/>
          </a:p>
        </p:txBody>
      </p:sp>
      <p:sp>
        <p:nvSpPr>
          <p:cNvPr id="5" name="Date Placeholder 4">
            <a:extLst>
              <a:ext uri="{FF2B5EF4-FFF2-40B4-BE49-F238E27FC236}">
                <a16:creationId xmlns:a16="http://schemas.microsoft.com/office/drawing/2014/main" id="{16D82E22-D9DF-F56B-F137-CF27518AEC93}"/>
              </a:ext>
            </a:extLst>
          </p:cNvPr>
          <p:cNvSpPr>
            <a:spLocks noGrp="1"/>
          </p:cNvSpPr>
          <p:nvPr>
            <p:ph type="dt" idx="1"/>
          </p:nvPr>
        </p:nvSpPr>
        <p:spPr/>
        <p:txBody>
          <a:bodyPr/>
          <a:lstStyle/>
          <a:p>
            <a:fld id="{736031E1-7F40-4845-935D-8BB2842B1B2D}" type="datetime1">
              <a:rPr lang="en-GB"/>
              <a:t>15/09/2025</a:t>
            </a:fld>
            <a:endParaRPr lang="en-GB"/>
          </a:p>
        </p:txBody>
      </p:sp>
      <p:sp>
        <p:nvSpPr>
          <p:cNvPr id="6" name="Header Placeholder 5">
            <a:extLst>
              <a:ext uri="{FF2B5EF4-FFF2-40B4-BE49-F238E27FC236}">
                <a16:creationId xmlns:a16="http://schemas.microsoft.com/office/drawing/2014/main" id="{9D56ECDC-E6C3-85BE-ADD4-873E743C89F4}"/>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114DF53F-4B6B-6F37-8A50-12EF4EA3B005}"/>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590088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9FCA5-3B6E-0256-9B36-DBA515DF05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478A6-A226-3F8F-812D-2A006B52C8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60623-9F7B-0AC8-FB66-7421813609D8}"/>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Suggested Script: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Consider this. Even if an attacker had possession of one of those 9.94 billion passwords: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100% of automated bot attacks would be prevented if MFA was in place where SMS code or on-device prompts were used as secondary authentication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96% of bulk phishing attempts would be thwarted if MFA was in place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76% of the most sophisticated, difficult-to-stop, targeted attacks would be stopped if MFA was in place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chemeClr val="tx1"/>
              </a:solidFill>
            </a:endParaRPr>
          </a:p>
          <a:p>
            <a:pPr marL="0" marR="0">
              <a:spcBef>
                <a:spcPts val="0"/>
              </a:spcBef>
              <a:spcAft>
                <a:spcPts val="0"/>
              </a:spcAft>
            </a:pPr>
            <a:endParaRPr lang="en-US" sz="2400" dirty="0">
              <a:effectLst/>
              <a:latin typeface="Tw Cen MT" panose="020B0602020104020603" pitchFamily="34" charset="77"/>
              <a:ea typeface="SC STKaiti"/>
              <a:cs typeface="Times New Roman" panose="02020603050405020304" pitchFamily="18" charset="0"/>
            </a:endParaRPr>
          </a:p>
        </p:txBody>
      </p:sp>
      <p:sp>
        <p:nvSpPr>
          <p:cNvPr id="4" name="Slide Number Placeholder 3">
            <a:extLst>
              <a:ext uri="{FF2B5EF4-FFF2-40B4-BE49-F238E27FC236}">
                <a16:creationId xmlns:a16="http://schemas.microsoft.com/office/drawing/2014/main" id="{EF94AABE-A2C6-CC8B-AE0F-CEB84587B9D0}"/>
              </a:ext>
            </a:extLst>
          </p:cNvPr>
          <p:cNvSpPr>
            <a:spLocks noGrp="1"/>
          </p:cNvSpPr>
          <p:nvPr>
            <p:ph type="sldNum" sz="quarter" idx="5"/>
          </p:nvPr>
        </p:nvSpPr>
        <p:spPr/>
        <p:txBody>
          <a:bodyPr/>
          <a:lstStyle/>
          <a:p>
            <a:fld id="{1B1D025B-ACD2-45C1-B156-1DDB470CE319}" type="slidenum">
              <a:rPr lang="en-GB" smtClean="0"/>
              <a:t>19</a:t>
            </a:fld>
            <a:endParaRPr lang="en-GB"/>
          </a:p>
        </p:txBody>
      </p:sp>
      <p:sp>
        <p:nvSpPr>
          <p:cNvPr id="5" name="Date Placeholder 4">
            <a:extLst>
              <a:ext uri="{FF2B5EF4-FFF2-40B4-BE49-F238E27FC236}">
                <a16:creationId xmlns:a16="http://schemas.microsoft.com/office/drawing/2014/main" id="{13CF1223-E689-C9B9-691F-63F88B58F5BC}"/>
              </a:ext>
            </a:extLst>
          </p:cNvPr>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a:extLst>
              <a:ext uri="{FF2B5EF4-FFF2-40B4-BE49-F238E27FC236}">
                <a16:creationId xmlns:a16="http://schemas.microsoft.com/office/drawing/2014/main" id="{A44158B9-D76C-6362-AC71-A74FDB729B2F}"/>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65919F87-6581-E96C-CDF2-7D1615932CBB}"/>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56951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00"/>
              </a:spcAft>
            </a:pPr>
            <a:r>
              <a:rPr lang="en-US" dirty="0"/>
              <a:t>Suggested Script:</a:t>
            </a:r>
          </a:p>
          <a:p>
            <a:pPr>
              <a:lnSpc>
                <a:spcPct val="107000"/>
              </a:lnSpc>
              <a:spcBef>
                <a:spcPts val="0"/>
              </a:spcBef>
              <a:spcAft>
                <a:spcPts val="800"/>
              </a:spcAft>
            </a:pPr>
            <a:r>
              <a:rPr lang="en-US" dirty="0"/>
              <a:t>Phishing messages are getting more sophisticated, so thorough scrutiny is necessary when analyzing email. Look for an unofficial or unfamiliar sender addresses, unusual requests for sensitive information, language meant to urge immediate action and links that are shortened or mask the destination.</a:t>
            </a:r>
          </a:p>
          <a:p>
            <a:pPr>
              <a:lnSpc>
                <a:spcPct val="107000"/>
              </a:lnSpc>
              <a:spcBef>
                <a:spcPts val="0"/>
              </a:spcBef>
              <a:spcAft>
                <a:spcPts val="800"/>
              </a:spcAft>
            </a:pPr>
            <a:endParaRPr lang="en-US" dirty="0"/>
          </a:p>
          <a:p>
            <a:pPr>
              <a:lnSpc>
                <a:spcPct val="107000"/>
              </a:lnSpc>
              <a:spcBef>
                <a:spcPts val="0"/>
              </a:spcBef>
              <a:spcAft>
                <a:spcPts val="800"/>
              </a:spcAft>
            </a:pPr>
            <a:r>
              <a:rPr lang="en-US" dirty="0"/>
              <a:t>Formerly common signs like generic greetings, misspelled words, grammatical errors and unprofessional or atypical formatting still exist; however, generative AI has become a useful tool for generating phishing emails free of these telltale signs.</a:t>
            </a:r>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20</a:t>
            </a:fld>
            <a:endParaRPr lang="en-GB"/>
          </a:p>
        </p:txBody>
      </p:sp>
      <p:sp>
        <p:nvSpPr>
          <p:cNvPr id="5" name="Date Placeholder 4"/>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157844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00"/>
              </a:spcAft>
            </a:pPr>
            <a:r>
              <a:rPr lang="en-US" sz="1200" dirty="0">
                <a:latin typeface="Calibri"/>
                <a:ea typeface="Calibri" panose="020F0502020204030204" pitchFamily="34" charset="0"/>
                <a:cs typeface="Calibri"/>
              </a:rPr>
              <a:t>Suggested Script:</a:t>
            </a:r>
            <a:endParaRPr lang="en-US" sz="1200" dirty="0">
              <a:effectLst/>
              <a:latin typeface="Calibri"/>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 an individual, you may not think you’re a valuable target; however, cybercriminals see you as the gateway to your organization, which could be quite lucrative.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200" dirty="0">
                <a:effectLst/>
                <a:latin typeface="Calibri"/>
                <a:ea typeface="Calibri" panose="020F0502020204030204" pitchFamily="34" charset="0"/>
                <a:cs typeface="Calibri"/>
              </a:rPr>
              <a:t>With a little bit of research on your company’s website or on LinkedIn, threat actors can gather enough information to craft a convincing email from SharePoint like the one you see here. If you click on the link to access the file</a:t>
            </a:r>
            <a:r>
              <a:rPr lang="en-US" sz="1200" dirty="0">
                <a:latin typeface="Calibri"/>
                <a:ea typeface="Calibri" panose="020F0502020204030204" pitchFamily="34" charset="0"/>
                <a:cs typeface="Calibri"/>
              </a:rPr>
              <a:t>, you'll be taken to what appears to be a standard Office 365 login page. However, it’s not a legitimate website; its purpose is to steal your network credentials – both username and password.</a:t>
            </a:r>
            <a:br>
              <a:rPr lang="en-US" sz="1200" dirty="0">
                <a:latin typeface="Calibri"/>
                <a:ea typeface="Calibri" panose="020F0502020204030204" pitchFamily="34" charset="0"/>
                <a:cs typeface="Calibri"/>
              </a:rPr>
            </a:br>
            <a:br>
              <a:rPr lang="en-US" sz="1200" dirty="0">
                <a:latin typeface="Calibri"/>
                <a:ea typeface="Calibri" panose="020F0502020204030204" pitchFamily="34" charset="0"/>
                <a:cs typeface="Calibri"/>
              </a:rPr>
            </a:br>
            <a:r>
              <a:rPr lang="en-US" sz="1200" dirty="0">
                <a:latin typeface="Calibri"/>
                <a:ea typeface="Calibri" panose="020F0502020204030204" pitchFamily="34" charset="0"/>
                <a:cs typeface="Calibri"/>
              </a:rPr>
              <a:t>Don’t click links in suspicious emails.</a:t>
            </a:r>
          </a:p>
        </p:txBody>
      </p:sp>
      <p:sp>
        <p:nvSpPr>
          <p:cNvPr id="4" name="Slide Number Placeholder 3"/>
          <p:cNvSpPr>
            <a:spLocks noGrp="1"/>
          </p:cNvSpPr>
          <p:nvPr>
            <p:ph type="sldNum" sz="quarter" idx="5"/>
          </p:nvPr>
        </p:nvSpPr>
        <p:spPr/>
        <p:txBody>
          <a:bodyPr/>
          <a:lstStyle/>
          <a:p>
            <a:fld id="{1B1D025B-ACD2-45C1-B156-1DDB470CE319}" type="slidenum">
              <a:rPr lang="en-GB" smtClean="0"/>
              <a:t>21</a:t>
            </a:fld>
            <a:endParaRPr lang="en-GB"/>
          </a:p>
        </p:txBody>
      </p:sp>
      <p:sp>
        <p:nvSpPr>
          <p:cNvPr id="5" name="Date Placeholder 4"/>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05036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r>
              <a:rPr lang="en-US" dirty="0"/>
              <a:t>Starting in 2023, Secure Our World is the enduring theme for all future Cybersecurity Awareness Months. This theme concentrates on four fundamental actions.</a:t>
            </a:r>
          </a:p>
          <a:p>
            <a:endParaRPr lang="en-US" dirty="0"/>
          </a:p>
          <a:p>
            <a:r>
              <a:rPr lang="en-US" dirty="0"/>
              <a:t>They are: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Using strong passwords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Enabling </a:t>
            </a:r>
            <a:r>
              <a:rPr lang="en-US" dirty="0" err="1"/>
              <a:t>multi-factor</a:t>
            </a:r>
            <a:r>
              <a:rPr lang="en-US" dirty="0"/>
              <a:t> authentication</a:t>
            </a:r>
          </a:p>
          <a:p>
            <a:pPr marL="171450" indent="-171450">
              <a:buFont typeface="Arial" panose="020B0604020202020204" pitchFamily="34" charset="0"/>
              <a:buChar char="•"/>
            </a:pPr>
            <a:r>
              <a:rPr lang="en-US" dirty="0"/>
              <a:t>Recognize and reporting phishing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Updating software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4</a:t>
            </a:fld>
            <a:endParaRPr lang="en-GB"/>
          </a:p>
        </p:txBody>
      </p:sp>
      <p:sp>
        <p:nvSpPr>
          <p:cNvPr id="5" name="Date Placeholder 4"/>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607903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00"/>
              </a:spcAft>
            </a:pPr>
            <a:r>
              <a:rPr lang="en-US" sz="1200" dirty="0">
                <a:effectLst/>
                <a:latin typeface="Calibri"/>
                <a:ea typeface="Calibri" panose="020F0502020204030204" pitchFamily="34" charset="0"/>
                <a:cs typeface="Calibri"/>
              </a:rPr>
              <a:t>Suggested Script:</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Stealing your credentials is not the only way a cybercriminal can gain access to your device and/or your organization’s network. Malicious attachments in phishing emails contain malware that, when downloaded, can allow cybercriminals to take remote control of your computer or capture your keystrokes, among other nefarious activities. Never click attachments in suspicious emails.</a:t>
            </a:r>
          </a:p>
          <a:p>
            <a:endParaRPr lang="en-US" sz="1200" dirty="0"/>
          </a:p>
        </p:txBody>
      </p:sp>
      <p:sp>
        <p:nvSpPr>
          <p:cNvPr id="4" name="Slide Number Placeholder 3"/>
          <p:cNvSpPr>
            <a:spLocks noGrp="1"/>
          </p:cNvSpPr>
          <p:nvPr>
            <p:ph type="sldNum" sz="quarter" idx="5"/>
          </p:nvPr>
        </p:nvSpPr>
        <p:spPr/>
        <p:txBody>
          <a:bodyPr/>
          <a:lstStyle/>
          <a:p>
            <a:fld id="{1B1D025B-ACD2-45C1-B156-1DDB470CE319}" type="slidenum">
              <a:rPr lang="en-GB" smtClean="0"/>
              <a:t>22</a:t>
            </a:fld>
            <a:endParaRPr lang="en-GB"/>
          </a:p>
        </p:txBody>
      </p:sp>
      <p:sp>
        <p:nvSpPr>
          <p:cNvPr id="5" name="Date Placeholder 4"/>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66495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41CFF-B738-1D44-BEA3-EC9C765DD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EF924-B89A-40EC-D211-6A362D59F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41D26-CF37-0B9E-E20E-9CDE3FD6598D}"/>
              </a:ext>
            </a:extLst>
          </p:cNvPr>
          <p:cNvSpPr>
            <a:spLocks noGrp="1"/>
          </p:cNvSpPr>
          <p:nvPr>
            <p:ph type="body" idx="1"/>
          </p:nvPr>
        </p:nvSpPr>
        <p:spPr/>
        <p:txBody>
          <a:bodyPr/>
          <a:lstStyle/>
          <a:p>
            <a:pPr>
              <a:lnSpc>
                <a:spcPct val="107000"/>
              </a:lnSpc>
              <a:spcBef>
                <a:spcPts val="0"/>
              </a:spcBef>
              <a:spcAft>
                <a:spcPts val="800"/>
              </a:spcAft>
            </a:pPr>
            <a:r>
              <a:rPr lang="en-US" sz="1200" dirty="0">
                <a:effectLst/>
                <a:latin typeface="Calibri"/>
                <a:ea typeface="Calibri" panose="020F0502020204030204" pitchFamily="34" charset="0"/>
                <a:cs typeface="Calibri"/>
              </a:rPr>
              <a:t>Suggested Script:</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Don’t be fooled by the lack of a link or attachment, though. The phishing email you receive may appear to have an entire backstory with it, involving actual employees within your organization. Don’t reply to suspicious messages.</a:t>
            </a:r>
          </a:p>
          <a:p>
            <a:endParaRPr lang="en-US" sz="1200" dirty="0"/>
          </a:p>
        </p:txBody>
      </p:sp>
      <p:sp>
        <p:nvSpPr>
          <p:cNvPr id="4" name="Slide Number Placeholder 3">
            <a:extLst>
              <a:ext uri="{FF2B5EF4-FFF2-40B4-BE49-F238E27FC236}">
                <a16:creationId xmlns:a16="http://schemas.microsoft.com/office/drawing/2014/main" id="{102F4D58-8664-275E-E59A-53D9F14449AD}"/>
              </a:ext>
            </a:extLst>
          </p:cNvPr>
          <p:cNvSpPr>
            <a:spLocks noGrp="1"/>
          </p:cNvSpPr>
          <p:nvPr>
            <p:ph type="sldNum" sz="quarter" idx="5"/>
          </p:nvPr>
        </p:nvSpPr>
        <p:spPr/>
        <p:txBody>
          <a:bodyPr/>
          <a:lstStyle/>
          <a:p>
            <a:fld id="{1B1D025B-ACD2-45C1-B156-1DDB470CE319}" type="slidenum">
              <a:rPr lang="en-GB" smtClean="0"/>
              <a:t>23</a:t>
            </a:fld>
            <a:endParaRPr lang="en-GB"/>
          </a:p>
        </p:txBody>
      </p:sp>
      <p:sp>
        <p:nvSpPr>
          <p:cNvPr id="5" name="Date Placeholder 4">
            <a:extLst>
              <a:ext uri="{FF2B5EF4-FFF2-40B4-BE49-F238E27FC236}">
                <a16:creationId xmlns:a16="http://schemas.microsoft.com/office/drawing/2014/main" id="{DAA192F5-316C-70A2-08AF-8758B1F17638}"/>
              </a:ext>
            </a:extLst>
          </p:cNvPr>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a:extLst>
              <a:ext uri="{FF2B5EF4-FFF2-40B4-BE49-F238E27FC236}">
                <a16:creationId xmlns:a16="http://schemas.microsoft.com/office/drawing/2014/main" id="{F9096092-1624-A8A3-96C0-AF0440FD7F2F}"/>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0FAD3128-4D69-F8C8-7C64-9C07FEB4A601}"/>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686730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8E1D9-7200-A202-DC5A-46C619466F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475E0-4D5A-3F82-B5C0-2D5FB893E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870756-DCD4-722D-73F8-1B9924E1B68D}"/>
              </a:ext>
            </a:extLst>
          </p:cNvPr>
          <p:cNvSpPr>
            <a:spLocks noGrp="1"/>
          </p:cNvSpPr>
          <p:nvPr>
            <p:ph type="body" idx="1"/>
          </p:nvPr>
        </p:nvSpPr>
        <p:spPr/>
        <p:txBody>
          <a:bodyPr/>
          <a:lstStyle/>
          <a:p>
            <a:pPr>
              <a:lnSpc>
                <a:spcPct val="107000"/>
              </a:lnSpc>
              <a:spcBef>
                <a:spcPts val="0"/>
              </a:spcBef>
              <a:spcAft>
                <a:spcPts val="800"/>
              </a:spcAft>
            </a:pPr>
            <a:r>
              <a:rPr lang="en-US" sz="1200" dirty="0">
                <a:effectLst/>
                <a:latin typeface="Calibri"/>
                <a:ea typeface="Calibri" panose="020F0502020204030204" pitchFamily="34" charset="0"/>
                <a:cs typeface="Calibri"/>
              </a:rPr>
              <a:t>Suggested Script:</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instance, let’s examine at this email. Unlike the other examples, it’s asking you to make a phone call. You should ask yourself, “Is this a normal process?”</a:t>
            </a:r>
          </a:p>
          <a:p>
            <a:pPr>
              <a:lnSpc>
                <a:spcPct val="107000"/>
              </a:lnSpc>
              <a:spcBef>
                <a:spcPts val="0"/>
              </a:spcBef>
              <a:spcAft>
                <a:spcPts val="800"/>
              </a:spcAft>
            </a:pPr>
            <a:endParaRPr lang="en-US" sz="1200" dirty="0">
              <a:effectLst/>
              <a:latin typeface="Calibri"/>
              <a:ea typeface="Calibri" panose="020F0502020204030204" pitchFamily="34" charset="0"/>
              <a:cs typeface="Calibri"/>
            </a:endParaRPr>
          </a:p>
          <a:p>
            <a:pPr>
              <a:lnSpc>
                <a:spcPct val="107000"/>
              </a:lnSpc>
              <a:spcBef>
                <a:spcPts val="0"/>
              </a:spcBef>
              <a:spcAft>
                <a:spcPts val="800"/>
              </a:spcAft>
            </a:pPr>
            <a:r>
              <a:rPr lang="en-US" sz="1200" dirty="0">
                <a:effectLst/>
                <a:latin typeface="Calibri"/>
                <a:ea typeface="Calibri" panose="020F0502020204030204" pitchFamily="34" charset="0"/>
                <a:cs typeface="Calibri"/>
              </a:rPr>
              <a:t>In a coordinated attack, a phishing email is sent that asks the recipient to call a number included in the message. Never call the number in these types of emails. If you want to question the authenticity of the message, find the published number for the entity and call it, not the included number, to question the message.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4" name="Slide Number Placeholder 3">
            <a:extLst>
              <a:ext uri="{FF2B5EF4-FFF2-40B4-BE49-F238E27FC236}">
                <a16:creationId xmlns:a16="http://schemas.microsoft.com/office/drawing/2014/main" id="{FCFC6752-FD5A-8210-65B5-ED4EED68EC32}"/>
              </a:ext>
            </a:extLst>
          </p:cNvPr>
          <p:cNvSpPr>
            <a:spLocks noGrp="1"/>
          </p:cNvSpPr>
          <p:nvPr>
            <p:ph type="sldNum" sz="quarter" idx="5"/>
          </p:nvPr>
        </p:nvSpPr>
        <p:spPr/>
        <p:txBody>
          <a:bodyPr/>
          <a:lstStyle/>
          <a:p>
            <a:fld id="{1B1D025B-ACD2-45C1-B156-1DDB470CE319}" type="slidenum">
              <a:rPr lang="en-GB" smtClean="0"/>
              <a:t>24</a:t>
            </a:fld>
            <a:endParaRPr lang="en-GB"/>
          </a:p>
        </p:txBody>
      </p:sp>
      <p:sp>
        <p:nvSpPr>
          <p:cNvPr id="5" name="Date Placeholder 4">
            <a:extLst>
              <a:ext uri="{FF2B5EF4-FFF2-40B4-BE49-F238E27FC236}">
                <a16:creationId xmlns:a16="http://schemas.microsoft.com/office/drawing/2014/main" id="{EFB1759B-3B14-8028-3BCE-DA18A37B4D16}"/>
              </a:ext>
            </a:extLst>
          </p:cNvPr>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a:extLst>
              <a:ext uri="{FF2B5EF4-FFF2-40B4-BE49-F238E27FC236}">
                <a16:creationId xmlns:a16="http://schemas.microsoft.com/office/drawing/2014/main" id="{E0E45D8E-B51A-49F4-E811-E96CC64A2687}"/>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3BAEE145-EDA8-19FD-073F-ACAF73674A66}"/>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789976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4E715-C58E-03D0-96B3-FA14771F10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0C599-6194-5547-3087-A8EF0EACD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63E44B-8408-8E0F-2352-C5CEB8AEC0BB}"/>
              </a:ext>
            </a:extLst>
          </p:cNvPr>
          <p:cNvSpPr>
            <a:spLocks noGrp="1"/>
          </p:cNvSpPr>
          <p:nvPr>
            <p:ph type="body" idx="1"/>
          </p:nvPr>
        </p:nvSpPr>
        <p:spPr/>
        <p:txBody>
          <a:bodyPr/>
          <a:lstStyle/>
          <a:p>
            <a:r>
              <a:rPr lang="en-US" dirty="0"/>
              <a:t>Suggested Script:</a:t>
            </a:r>
          </a:p>
          <a:p>
            <a:r>
              <a:rPr lang="en-US" dirty="0"/>
              <a:t>You may respond to a phishing or smishing attempt differently depending on where you receive the message, but you should always report it first, then delete it. Be sure to follow your organizational policies if you are at work and use best practices at home as well. </a:t>
            </a:r>
            <a:br>
              <a:rPr lang="en-US" dirty="0"/>
            </a:br>
            <a:br>
              <a:rPr lang="en-US" dirty="0"/>
            </a:br>
            <a:r>
              <a:rPr lang="en-US" dirty="0"/>
              <a:t>Following these best practices could prevent others from falling victim to the same attack, which could help thwart potential cyberattacks.</a:t>
            </a:r>
          </a:p>
        </p:txBody>
      </p:sp>
      <p:sp>
        <p:nvSpPr>
          <p:cNvPr id="4" name="Slide Number Placeholder 3">
            <a:extLst>
              <a:ext uri="{FF2B5EF4-FFF2-40B4-BE49-F238E27FC236}">
                <a16:creationId xmlns:a16="http://schemas.microsoft.com/office/drawing/2014/main" id="{3EF3C21F-DFB1-632F-A713-0FF0140046A4}"/>
              </a:ext>
            </a:extLst>
          </p:cNvPr>
          <p:cNvSpPr>
            <a:spLocks noGrp="1"/>
          </p:cNvSpPr>
          <p:nvPr>
            <p:ph type="sldNum" sz="quarter" idx="5"/>
          </p:nvPr>
        </p:nvSpPr>
        <p:spPr/>
        <p:txBody>
          <a:bodyPr/>
          <a:lstStyle/>
          <a:p>
            <a:fld id="{1B1D025B-ACD2-45C1-B156-1DDB470CE319}" type="slidenum">
              <a:rPr lang="en-GB" smtClean="0"/>
              <a:t>25</a:t>
            </a:fld>
            <a:endParaRPr lang="en-GB"/>
          </a:p>
        </p:txBody>
      </p:sp>
      <p:sp>
        <p:nvSpPr>
          <p:cNvPr id="5" name="Date Placeholder 4">
            <a:extLst>
              <a:ext uri="{FF2B5EF4-FFF2-40B4-BE49-F238E27FC236}">
                <a16:creationId xmlns:a16="http://schemas.microsoft.com/office/drawing/2014/main" id="{E25499DE-42F4-7FB2-1362-BA1C3A8F3B71}"/>
              </a:ext>
            </a:extLst>
          </p:cNvPr>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a:extLst>
              <a:ext uri="{FF2B5EF4-FFF2-40B4-BE49-F238E27FC236}">
                <a16:creationId xmlns:a16="http://schemas.microsoft.com/office/drawing/2014/main" id="{02C5E3E8-A00D-C50E-9076-8CB346A735D9}"/>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DF6BADAB-DC04-8D7D-3239-FE79FA051EA3}"/>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461914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00"/>
              </a:spcAft>
            </a:pPr>
            <a:r>
              <a:rPr lang="en-US" sz="1200" dirty="0">
                <a:effectLst/>
                <a:latin typeface="Calibri"/>
                <a:ea typeface="Calibri" panose="020F0502020204030204" pitchFamily="34" charset="0"/>
                <a:cs typeface="Calibri"/>
              </a:rPr>
              <a:t>Suggested Script</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It’s a good idea to ask yourself the following questions when you think you might have received a smishing message like these.</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Does this company usually contact me via text?</a:t>
            </a:r>
          </a:p>
          <a:p>
            <a:pP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Can I see the URL linked in the message?</a:t>
            </a:r>
          </a:p>
          <a:p>
            <a:pPr>
              <a:lnSpc>
                <a:spcPct val="107000"/>
              </a:lnSpc>
              <a:spcBef>
                <a:spcPts val="0"/>
              </a:spcBef>
              <a:spcAft>
                <a:spcPts val="800"/>
              </a:spcAft>
            </a:pPr>
            <a:endParaRPr lang="en-US" sz="1200" dirty="0">
              <a:effectLst/>
              <a:latin typeface="Calibri"/>
              <a:ea typeface="Calibri" panose="020F0502020204030204" pitchFamily="34" charset="0"/>
              <a:cs typeface="Calibri"/>
            </a:endParaRPr>
          </a:p>
          <a:p>
            <a:pPr>
              <a:lnSpc>
                <a:spcPct val="107000"/>
              </a:lnSpc>
              <a:spcBef>
                <a:spcPts val="0"/>
              </a:spcBef>
              <a:spcAft>
                <a:spcPts val="800"/>
              </a:spcAft>
            </a:pPr>
            <a:r>
              <a:rPr lang="en-US" sz="1200" dirty="0">
                <a:effectLst/>
                <a:latin typeface="Calibri"/>
                <a:ea typeface="Calibri" panose="020F0502020204030204" pitchFamily="34" charset="0"/>
                <a:cs typeface="Calibri"/>
              </a:rPr>
              <a:t>If the smish comes from a company you do business with but not usually via text, manually navigate to the known, official site to verify the information you were sent or call the official, published number of the organization to check out the smish.</a:t>
            </a:r>
          </a:p>
          <a:p>
            <a:pPr>
              <a:lnSpc>
                <a:spcPct val="107000"/>
              </a:lnSpc>
              <a:spcBef>
                <a:spcPts val="0"/>
              </a:spcBef>
              <a:spcAft>
                <a:spcPts val="800"/>
              </a:spcAft>
            </a:pPr>
            <a:endParaRPr lang="en-US" sz="1200" dirty="0">
              <a:effectLst/>
              <a:latin typeface="Calibri"/>
              <a:ea typeface="Calibri" panose="020F0502020204030204" pitchFamily="34" charset="0"/>
              <a:cs typeface="Calibri"/>
            </a:endParaRPr>
          </a:p>
          <a:p>
            <a:r>
              <a:rPr lang="en-US" sz="1200" dirty="0"/>
              <a:t>You may respond to a phishing or smishing attempt differently depending on where you receive the message, but you should always report it first, then delete it. Be sure to follow your organizational policies if you are at work and use best practices at home as well. </a:t>
            </a:r>
            <a:br>
              <a:rPr lang="en-US" sz="1200" dirty="0"/>
            </a:br>
            <a:br>
              <a:rPr lang="en-US" sz="1200" dirty="0"/>
            </a:br>
            <a:r>
              <a:rPr lang="en-US" sz="1200" dirty="0"/>
              <a:t>Following these best practices could prevent others from falling victim to the same attack, which could help thwart potential cyberattacks.</a:t>
            </a:r>
          </a:p>
          <a:p>
            <a:pPr>
              <a:lnSpc>
                <a:spcPct val="107000"/>
              </a:lnSpc>
              <a:spcBef>
                <a:spcPts val="0"/>
              </a:spcBef>
              <a:spcAft>
                <a:spcPts val="800"/>
              </a:spcAft>
            </a:pPr>
            <a:endParaRPr lang="en-US" sz="1200" dirty="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1B1D025B-ACD2-45C1-B156-1DDB470CE319}" type="slidenum">
              <a:rPr lang="en-GB" smtClean="0"/>
              <a:t>26</a:t>
            </a:fld>
            <a:endParaRPr lang="en-GB"/>
          </a:p>
        </p:txBody>
      </p:sp>
      <p:sp>
        <p:nvSpPr>
          <p:cNvPr id="5" name="Date Placeholder 4"/>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183020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r>
              <a:rPr lang="en-US" dirty="0"/>
              <a:t>You may respond to a phishing or smishing attempt differently depending on where you receive the message, but you should always report it first, then delete it. Be sure to follow your organizational policies if you are at work and use best practices at home as well. </a:t>
            </a:r>
            <a:br>
              <a:rPr lang="en-US" dirty="0"/>
            </a:br>
            <a:br>
              <a:rPr lang="en-US" dirty="0"/>
            </a:br>
            <a:r>
              <a:rPr lang="en-US" dirty="0"/>
              <a:t>Following these best practices could prevent others from falling victim to the same attack, which could help thwart potential cyberattacks.</a:t>
            </a:r>
          </a:p>
          <a:p>
            <a:endParaRPr lang="en-US" dirty="0"/>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27</a:t>
            </a:fld>
            <a:endParaRPr lang="en-GB"/>
          </a:p>
        </p:txBody>
      </p:sp>
      <p:sp>
        <p:nvSpPr>
          <p:cNvPr id="5" name="Date Placeholder 4"/>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887909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99A1C-EFE8-F533-4E30-A39D7421F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DDAE2-68C3-BD7B-8760-6CA935F1B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BC262-EE33-50A1-68E1-931A38BD8C89}"/>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Suggested Script: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 addition to credential theft and compromise, phishing and other social engineering tactics, threat actors also try to capitalize on vulnerabilities in software and applications. Developers do their best to patch or fix these vulnerabilities to safeguard their users and information from being exploited. </a:t>
            </a:r>
          </a:p>
        </p:txBody>
      </p:sp>
      <p:sp>
        <p:nvSpPr>
          <p:cNvPr id="4" name="Slide Number Placeholder 3">
            <a:extLst>
              <a:ext uri="{FF2B5EF4-FFF2-40B4-BE49-F238E27FC236}">
                <a16:creationId xmlns:a16="http://schemas.microsoft.com/office/drawing/2014/main" id="{D8E8D3C4-25E0-4587-D268-7DD431D80E37}"/>
              </a:ext>
            </a:extLst>
          </p:cNvPr>
          <p:cNvSpPr>
            <a:spLocks noGrp="1"/>
          </p:cNvSpPr>
          <p:nvPr>
            <p:ph type="sldNum" sz="quarter" idx="5"/>
          </p:nvPr>
        </p:nvSpPr>
        <p:spPr/>
        <p:txBody>
          <a:bodyPr/>
          <a:lstStyle/>
          <a:p>
            <a:fld id="{1B1D025B-ACD2-45C1-B156-1DDB470CE319}" type="slidenum">
              <a:rPr lang="en-GB"/>
              <a:t>28</a:t>
            </a:fld>
            <a:endParaRPr lang="en-GB"/>
          </a:p>
        </p:txBody>
      </p:sp>
      <p:sp>
        <p:nvSpPr>
          <p:cNvPr id="5" name="Date Placeholder 4">
            <a:extLst>
              <a:ext uri="{FF2B5EF4-FFF2-40B4-BE49-F238E27FC236}">
                <a16:creationId xmlns:a16="http://schemas.microsoft.com/office/drawing/2014/main" id="{12D45344-4B4A-9362-EFAC-F91785711134}"/>
              </a:ext>
            </a:extLst>
          </p:cNvPr>
          <p:cNvSpPr>
            <a:spLocks noGrp="1"/>
          </p:cNvSpPr>
          <p:nvPr>
            <p:ph type="dt" idx="1"/>
          </p:nvPr>
        </p:nvSpPr>
        <p:spPr/>
        <p:txBody>
          <a:bodyPr/>
          <a:lstStyle/>
          <a:p>
            <a:fld id="{736031E1-7F40-4845-935D-8BB2842B1B2D}" type="datetime1">
              <a:rPr lang="en-GB"/>
              <a:t>15/09/2025</a:t>
            </a:fld>
            <a:endParaRPr lang="en-GB"/>
          </a:p>
        </p:txBody>
      </p:sp>
      <p:sp>
        <p:nvSpPr>
          <p:cNvPr id="6" name="Header Placeholder 5">
            <a:extLst>
              <a:ext uri="{FF2B5EF4-FFF2-40B4-BE49-F238E27FC236}">
                <a16:creationId xmlns:a16="http://schemas.microsoft.com/office/drawing/2014/main" id="{F5F66E24-4E73-2D92-4114-1629251398A7}"/>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D171603C-0568-2106-543E-DF53ABD9F389}"/>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644800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Suggested Script:</a:t>
            </a:r>
          </a:p>
          <a:p>
            <a:r>
              <a:rPr lang="en-US" dirty="0"/>
              <a:t>Security updates are released with relative frequency to keep up with the nefarious activities of threat actors. Instead of checking your settings daily for all the applications and software you use, consider turning on automatic updates. While you might have to restart your device to fully install the updates, the rest of the effort is done for you.</a:t>
            </a:r>
          </a:p>
          <a:p>
            <a:pPr marL="0" indent="0">
              <a:buNone/>
            </a:pPr>
            <a:endParaRPr lang="en-US" dirty="0"/>
          </a:p>
          <a:p>
            <a:pPr marL="0" indent="0">
              <a:buNone/>
            </a:pPr>
            <a:r>
              <a:rPr lang="en-US" dirty="0"/>
              <a:t>While automation can help prevent missed updates, there are other important considerations that should be made.</a:t>
            </a:r>
          </a:p>
          <a:p>
            <a:pPr marL="0" indent="0">
              <a:buNone/>
            </a:pPr>
            <a:endParaRPr lang="en-US" dirty="0"/>
          </a:p>
          <a:p>
            <a:pPr marL="228600" indent="-228600">
              <a:buAutoNum type="arabicPeriod"/>
            </a:pPr>
            <a:r>
              <a:rPr lang="en-US" dirty="0"/>
              <a:t>First, be suspicious of pop-up windows on your computer that demand urgent downloads to update software. This is often a social engineering tactic to exploit human emotion and feelings of urgency. </a:t>
            </a:r>
          </a:p>
          <a:p>
            <a:pPr marL="228600" indent="-228600">
              <a:buAutoNum type="arabicPeriod"/>
            </a:pPr>
            <a:r>
              <a:rPr lang="en-US" dirty="0"/>
              <a:t>As a general good practice, avoid using pirated or unlicensed software, as these are often a front for malicious tools. Updating these will not address security vulnerabilities; in fact, installing updates may introduce additional risk to your device, data you’re processing or networks you’re connected to.</a:t>
            </a:r>
          </a:p>
          <a:p>
            <a:pPr marL="228600" indent="-228600">
              <a:buAutoNum type="arabicPeriod"/>
            </a:pPr>
            <a:r>
              <a:rPr lang="en-US" dirty="0"/>
              <a:t>Alerts for updates that come via email are a known cover for phishing. Instead of clicking links or downloading attachments, navigate directly to the source and check for updates. The source may be the app store, an official website or a software update center on your device.</a:t>
            </a:r>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29</a:t>
            </a:fld>
            <a:endParaRPr lang="en-GB"/>
          </a:p>
        </p:txBody>
      </p:sp>
      <p:sp>
        <p:nvSpPr>
          <p:cNvPr id="5" name="Date Placeholder 4"/>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822150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27B19-A681-97D2-65DC-4C01A361F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65584-75F3-D720-632B-240B9B3B2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D07C3B-87C6-70C6-9B9A-EE7AF72AF18F}"/>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Suggested Script: </a:t>
            </a:r>
          </a:p>
          <a:p>
            <a:r>
              <a:rPr lang="en-US" dirty="0"/>
              <a:t>Cybersecurity isn’t a once-a-year task to check off your to-do list. It takes awareness with each click to stay safe online.</a:t>
            </a:r>
          </a:p>
        </p:txBody>
      </p:sp>
      <p:sp>
        <p:nvSpPr>
          <p:cNvPr id="4" name="Slide Number Placeholder 3">
            <a:extLst>
              <a:ext uri="{FF2B5EF4-FFF2-40B4-BE49-F238E27FC236}">
                <a16:creationId xmlns:a16="http://schemas.microsoft.com/office/drawing/2014/main" id="{80274FE5-6A4F-0EC8-846B-AAB04CFA6A99}"/>
              </a:ext>
            </a:extLst>
          </p:cNvPr>
          <p:cNvSpPr>
            <a:spLocks noGrp="1"/>
          </p:cNvSpPr>
          <p:nvPr>
            <p:ph type="sldNum" sz="quarter" idx="5"/>
          </p:nvPr>
        </p:nvSpPr>
        <p:spPr/>
        <p:txBody>
          <a:bodyPr/>
          <a:lstStyle/>
          <a:p>
            <a:fld id="{1B1D025B-ACD2-45C1-B156-1DDB470CE319}" type="slidenum">
              <a:rPr lang="en-GB"/>
              <a:t>30</a:t>
            </a:fld>
            <a:endParaRPr lang="en-GB"/>
          </a:p>
        </p:txBody>
      </p:sp>
      <p:sp>
        <p:nvSpPr>
          <p:cNvPr id="5" name="Date Placeholder 4">
            <a:extLst>
              <a:ext uri="{FF2B5EF4-FFF2-40B4-BE49-F238E27FC236}">
                <a16:creationId xmlns:a16="http://schemas.microsoft.com/office/drawing/2014/main" id="{AA714024-4EB8-9909-47C0-C5743970AAB7}"/>
              </a:ext>
            </a:extLst>
          </p:cNvPr>
          <p:cNvSpPr>
            <a:spLocks noGrp="1"/>
          </p:cNvSpPr>
          <p:nvPr>
            <p:ph type="dt" idx="1"/>
          </p:nvPr>
        </p:nvSpPr>
        <p:spPr/>
        <p:txBody>
          <a:bodyPr/>
          <a:lstStyle/>
          <a:p>
            <a:fld id="{736031E1-7F40-4845-935D-8BB2842B1B2D}" type="datetime1">
              <a:rPr lang="en-GB"/>
              <a:t>15/09/2025</a:t>
            </a:fld>
            <a:endParaRPr lang="en-GB"/>
          </a:p>
        </p:txBody>
      </p:sp>
      <p:sp>
        <p:nvSpPr>
          <p:cNvPr id="6" name="Header Placeholder 5">
            <a:extLst>
              <a:ext uri="{FF2B5EF4-FFF2-40B4-BE49-F238E27FC236}">
                <a16:creationId xmlns:a16="http://schemas.microsoft.com/office/drawing/2014/main" id="{FFCE960C-14B2-4DC8-DD7B-ADFF5E8ADBE0}"/>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E99E824D-6CAA-D3E8-40A9-907E50C0C748}"/>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938727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r>
              <a:rPr lang="en-US" dirty="0"/>
              <a:t>We’ve discussed the importance of using strong passwords, enabling MFA, recognizing and reporting phishing and updating software regularly today. Your security also depends on:</a:t>
            </a:r>
          </a:p>
          <a:p>
            <a:pPr marL="171450" indent="-171450">
              <a:buFont typeface="Arial" panose="020B0604020202020204" pitchFamily="34" charset="0"/>
              <a:buChar char="•"/>
            </a:pPr>
            <a:r>
              <a:rPr lang="en-US" dirty="0"/>
              <a:t>conducting regular digital hygiene assessments to ensure your online presence is clean.</a:t>
            </a:r>
          </a:p>
          <a:p>
            <a:pPr marL="171450" indent="-171450">
              <a:buFont typeface="Arial" panose="020B0604020202020204" pitchFamily="34" charset="0"/>
              <a:buChar char="•"/>
            </a:pPr>
            <a:r>
              <a:rPr lang="en-US" dirty="0"/>
              <a:t>creating backups in case of data loss.</a:t>
            </a:r>
          </a:p>
          <a:p>
            <a:pPr marL="171450" indent="-171450">
              <a:buFont typeface="Arial" panose="020B0604020202020204" pitchFamily="34" charset="0"/>
              <a:buChar char="•"/>
            </a:pPr>
            <a:r>
              <a:rPr lang="en-US" dirty="0"/>
              <a:t>learning from security awareness training.</a:t>
            </a:r>
          </a:p>
          <a:p>
            <a:pPr marL="171450" indent="-171450">
              <a:buFont typeface="Arial" panose="020B0604020202020204" pitchFamily="34" charset="0"/>
              <a:buChar char="•"/>
            </a:pPr>
            <a:r>
              <a:rPr lang="en-US" dirty="0"/>
              <a:t>sharing your cybersecurity knowledge with coworkers, clients, family and friends.</a:t>
            </a:r>
          </a:p>
          <a:p>
            <a:pPr marL="171450" indent="-171450">
              <a:buFont typeface="Arial" panose="020B0604020202020204" pitchFamily="34" charset="0"/>
              <a:buChar char="•"/>
            </a:pPr>
            <a:r>
              <a:rPr lang="en-US" dirty="0"/>
              <a:t>avoiding connecting to public </a:t>
            </a:r>
            <a:r>
              <a:rPr lang="en-US" dirty="0" err="1"/>
              <a:t>WiFi</a:t>
            </a:r>
            <a:r>
              <a:rPr lang="en-US" dirty="0"/>
              <a:t>, when possible. </a:t>
            </a:r>
          </a:p>
          <a:p>
            <a:pPr marL="171450" indent="-171450">
              <a:buFont typeface="Arial" panose="020B0604020202020204" pitchFamily="34" charset="0"/>
              <a:buChar char="•"/>
            </a:pPr>
            <a:r>
              <a:rPr lang="en-US" dirty="0"/>
              <a:t>using a virtual private network (VPN) to shield your online activity from those who seek to use it for their benefit.</a:t>
            </a:r>
          </a:p>
          <a:p>
            <a:pPr marL="171450" indent="-171450">
              <a:buFont typeface="Arial" panose="020B0604020202020204" pitchFamily="34" charset="0"/>
              <a:buChar char="•"/>
            </a:pPr>
            <a:r>
              <a:rPr lang="en-US" dirty="0"/>
              <a:t>knowing the risks of inputting information into generative AI tools.</a:t>
            </a:r>
          </a:p>
          <a:p>
            <a:endParaRPr lang="en-US" dirty="0"/>
          </a:p>
          <a:p>
            <a:r>
              <a:rPr lang="en-US" dirty="0"/>
              <a:t>Engaging in these behaviors can help keep you safe online.</a:t>
            </a:r>
          </a:p>
        </p:txBody>
      </p:sp>
      <p:sp>
        <p:nvSpPr>
          <p:cNvPr id="4" name="Slide Number Placeholder 3"/>
          <p:cNvSpPr>
            <a:spLocks noGrp="1"/>
          </p:cNvSpPr>
          <p:nvPr>
            <p:ph type="sldNum" sz="quarter" idx="5"/>
          </p:nvPr>
        </p:nvSpPr>
        <p:spPr/>
        <p:txBody>
          <a:bodyPr/>
          <a:lstStyle/>
          <a:p>
            <a:fld id="{1B1D025B-ACD2-45C1-B156-1DDB470CE319}" type="slidenum">
              <a:rPr lang="en-GB" smtClean="0"/>
              <a:t>31</a:t>
            </a:fld>
            <a:endParaRPr lang="en-GB"/>
          </a:p>
        </p:txBody>
      </p:sp>
      <p:sp>
        <p:nvSpPr>
          <p:cNvPr id="5" name="Date Placeholder 4"/>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06622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86700-1796-D667-97A2-DF914E0019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92D76-E1F0-5A52-0E80-ABB5DBB9E4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C0A79-90B3-1B37-99F9-AB2D6F302EA0}"/>
              </a:ext>
            </a:extLst>
          </p:cNvPr>
          <p:cNvSpPr>
            <a:spLocks noGrp="1"/>
          </p:cNvSpPr>
          <p:nvPr>
            <p:ph type="body" idx="1"/>
          </p:nvPr>
        </p:nvSpPr>
        <p:spPr/>
        <p:txBody>
          <a:bodyPr/>
          <a:lstStyle/>
          <a:p>
            <a:r>
              <a:rPr lang="en-US" dirty="0"/>
              <a:t>Suggested Script:</a:t>
            </a:r>
          </a:p>
          <a:p>
            <a:r>
              <a:rPr lang="en-US" dirty="0"/>
              <a:t>Our first key behavior is using strong passwords. Strong passwords is one of the most fundamental steps to securing your online activity. </a:t>
            </a:r>
          </a:p>
        </p:txBody>
      </p:sp>
      <p:sp>
        <p:nvSpPr>
          <p:cNvPr id="4" name="Slide Number Placeholder 3">
            <a:extLst>
              <a:ext uri="{FF2B5EF4-FFF2-40B4-BE49-F238E27FC236}">
                <a16:creationId xmlns:a16="http://schemas.microsoft.com/office/drawing/2014/main" id="{2E4B3E32-509F-1A41-462B-3A36287774D5}"/>
              </a:ext>
            </a:extLst>
          </p:cNvPr>
          <p:cNvSpPr>
            <a:spLocks noGrp="1"/>
          </p:cNvSpPr>
          <p:nvPr>
            <p:ph type="sldNum" sz="quarter" idx="5"/>
          </p:nvPr>
        </p:nvSpPr>
        <p:spPr/>
        <p:txBody>
          <a:bodyPr/>
          <a:lstStyle/>
          <a:p>
            <a:fld id="{1B1D025B-ACD2-45C1-B156-1DDB470CE319}" type="slidenum">
              <a:rPr lang="en-GB"/>
              <a:t>5</a:t>
            </a:fld>
            <a:endParaRPr lang="en-GB"/>
          </a:p>
        </p:txBody>
      </p:sp>
      <p:sp>
        <p:nvSpPr>
          <p:cNvPr id="5" name="Date Placeholder 4">
            <a:extLst>
              <a:ext uri="{FF2B5EF4-FFF2-40B4-BE49-F238E27FC236}">
                <a16:creationId xmlns:a16="http://schemas.microsoft.com/office/drawing/2014/main" id="{7EFA9F59-1E3E-EA74-046A-6B1F988612D8}"/>
              </a:ext>
            </a:extLst>
          </p:cNvPr>
          <p:cNvSpPr>
            <a:spLocks noGrp="1"/>
          </p:cNvSpPr>
          <p:nvPr>
            <p:ph type="dt" idx="1"/>
          </p:nvPr>
        </p:nvSpPr>
        <p:spPr/>
        <p:txBody>
          <a:bodyPr/>
          <a:lstStyle/>
          <a:p>
            <a:fld id="{736031E1-7F40-4845-935D-8BB2842B1B2D}" type="datetime1">
              <a:rPr lang="en-GB"/>
              <a:t>15/09/2025</a:t>
            </a:fld>
            <a:endParaRPr lang="en-GB"/>
          </a:p>
        </p:txBody>
      </p:sp>
      <p:sp>
        <p:nvSpPr>
          <p:cNvPr id="6" name="Header Placeholder 5">
            <a:extLst>
              <a:ext uri="{FF2B5EF4-FFF2-40B4-BE49-F238E27FC236}">
                <a16:creationId xmlns:a16="http://schemas.microsoft.com/office/drawing/2014/main" id="{220B17F7-48C7-6E03-D698-8D48777FBBA5}"/>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FEA6260A-BD5B-68F6-F38C-A1CD7D1C64DB}"/>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800653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Suggested Script: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Passwords are the keys to your digital castle. Just like your house, car and office keys, you want to do everything in your power to keep them safe.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Regardless of the account you are protecting, the password you create should be long, random, unique and complex.</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First, each one of your passwords should be at least 16 characters in length. The longer the password, the better.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Next, use either random string of mixed-case letters, numbers and special characters OR create a memorable passphrase of 4-7 random words. This will make it even more difficult for hackers to crack with the technologies they use.</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Finally, each one of your accounts should be protected with a unique password. If one of your passwords is compromised by a threat actor, you want to prevent them from copying that key and accessing the rest of your digital properties.</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Do note that people often will use the same base password and change one or two characters. Having variant passwords like this that are similar in length and strength are not hard to crack if a threat actor cracks one of them. This is why it is important to make each password unique.</a:t>
            </a:r>
          </a:p>
          <a:p>
            <a:pPr marL="0" marR="0">
              <a:spcBef>
                <a:spcPts val="0"/>
              </a:spcBef>
              <a:spcAft>
                <a:spcPts val="0"/>
              </a:spcAft>
            </a:pPr>
            <a:endParaRPr lang="en-US" sz="1100" dirty="0">
              <a:effectLst/>
              <a:latin typeface="Tw Cen MT" panose="020B0602020104020603" pitchFamily="34" charset="77"/>
              <a:ea typeface="SC STKaiti"/>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B1D025B-ACD2-45C1-B156-1DDB470CE319}" type="slidenum">
              <a:rPr lang="en-GB" smtClean="0"/>
              <a:t>6</a:t>
            </a:fld>
            <a:endParaRPr lang="en-GB"/>
          </a:p>
        </p:txBody>
      </p:sp>
      <p:sp>
        <p:nvSpPr>
          <p:cNvPr id="5" name="Date Placeholder 4"/>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29158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1E709-B8C7-4BB7-6D99-E340A6CB2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35D653-9DBA-39CA-F324-DEA2605DA8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13218-BD2F-8515-50F3-AB2675449E85}"/>
              </a:ext>
            </a:extLst>
          </p:cNvPr>
          <p:cNvSpPr>
            <a:spLocks noGrp="1"/>
          </p:cNvSpPr>
          <p:nvPr>
            <p:ph type="body" idx="1"/>
          </p:nvPr>
        </p:nvSpPr>
        <p:spPr/>
        <p:txBody>
          <a:bodyPr/>
          <a:lstStyle/>
          <a:p>
            <a:r>
              <a:rPr lang="en-US" dirty="0"/>
              <a:t>Suggested Script:</a:t>
            </a:r>
          </a:p>
          <a:p>
            <a:r>
              <a:rPr lang="en-US" dirty="0"/>
              <a:t>Last year, 37% of respondents in a study reported feeling that information on how to stay secure online is intimidating and 39% felt frustrated while trying to stay secure online.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goal of this presentation and the goal of Cybersecurity Awareness Month is to inform you of easy yet actionable steps to increase online safety. In turn, we aim to alleviate some of the intimidation and frustration that many experience.</a:t>
            </a:r>
          </a:p>
          <a:p>
            <a:pPr marL="457178" marR="0" lvl="1" indent="0" algn="l" defTabSz="104502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bg1"/>
              </a:solidFill>
              <a:ea typeface="+mn-ea"/>
              <a:cs typeface="+mn-cs"/>
            </a:endParaRPr>
          </a:p>
          <a:p>
            <a:endParaRPr lang="en-US" dirty="0"/>
          </a:p>
        </p:txBody>
      </p:sp>
      <p:sp>
        <p:nvSpPr>
          <p:cNvPr id="4" name="Slide Number Placeholder 3">
            <a:extLst>
              <a:ext uri="{FF2B5EF4-FFF2-40B4-BE49-F238E27FC236}">
                <a16:creationId xmlns:a16="http://schemas.microsoft.com/office/drawing/2014/main" id="{BBC1C804-4BB9-68BA-0D48-165C0029467C}"/>
              </a:ext>
            </a:extLst>
          </p:cNvPr>
          <p:cNvSpPr>
            <a:spLocks noGrp="1"/>
          </p:cNvSpPr>
          <p:nvPr>
            <p:ph type="sldNum" sz="quarter" idx="5"/>
          </p:nvPr>
        </p:nvSpPr>
        <p:spPr/>
        <p:txBody>
          <a:bodyPr/>
          <a:lstStyle/>
          <a:p>
            <a:fld id="{1B1D025B-ACD2-45C1-B156-1DDB470CE319}" type="slidenum">
              <a:rPr lang="en-GB" smtClean="0"/>
              <a:t>7</a:t>
            </a:fld>
            <a:endParaRPr lang="en-GB"/>
          </a:p>
        </p:txBody>
      </p:sp>
      <p:sp>
        <p:nvSpPr>
          <p:cNvPr id="5" name="Date Placeholder 4">
            <a:extLst>
              <a:ext uri="{FF2B5EF4-FFF2-40B4-BE49-F238E27FC236}">
                <a16:creationId xmlns:a16="http://schemas.microsoft.com/office/drawing/2014/main" id="{BC90611A-C569-7CC0-39CE-1E3B7DA2D855}"/>
              </a:ext>
            </a:extLst>
          </p:cNvPr>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a:extLst>
              <a:ext uri="{FF2B5EF4-FFF2-40B4-BE49-F238E27FC236}">
                <a16:creationId xmlns:a16="http://schemas.microsoft.com/office/drawing/2014/main" id="{4C51A8DA-45A5-6FB1-17F3-BCABFEFC796A}"/>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199AEF22-FDDD-3BE2-4EBE-0EF44DF6D610}"/>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285215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Suggested Script:</a:t>
            </a:r>
          </a:p>
          <a:p>
            <a:pPr marL="0" marR="0">
              <a:lnSpc>
                <a:spcPct val="107000"/>
              </a:lnSpc>
              <a:spcBef>
                <a:spcPts val="0"/>
              </a:spcBef>
              <a:spcAft>
                <a:spcPts val="800"/>
              </a:spcAft>
            </a:pPr>
            <a:r>
              <a:rPr lang="en-US" dirty="0"/>
              <a:t>Shown here are the 20 most common passwords of 2024. </a:t>
            </a:r>
          </a:p>
          <a:p>
            <a:endParaRPr lang="en-US" dirty="0"/>
          </a:p>
          <a:p>
            <a:r>
              <a:rPr lang="en-US" dirty="0"/>
              <a:t>What do you notice about these passwords? What sticks out to you?</a:t>
            </a:r>
          </a:p>
          <a:p>
            <a:pPr marL="0" marR="0">
              <a:lnSpc>
                <a:spcPct val="107000"/>
              </a:lnSpc>
              <a:spcBef>
                <a:spcPts val="0"/>
              </a:spcBef>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[Options for Participation]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(In-person Session) Would anyone like to share their observations?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(Online Session) Drop your observations in the chat.</a:t>
            </a:r>
          </a:p>
          <a:p>
            <a:pPr marL="0" marR="0" indent="0">
              <a:lnSpc>
                <a:spcPct val="107000"/>
              </a:lnSpc>
              <a:spcBef>
                <a:spcPts val="0"/>
              </a:spcBef>
              <a:spcAft>
                <a:spcPts val="800"/>
              </a:spcAft>
              <a:buFont typeface="Arial" panose="020B0604020202020204" pitchFamily="34" charset="0"/>
              <a:buNone/>
            </a:pP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200" i="1" dirty="0">
                <a:effectLst/>
                <a:latin typeface="Calibri" panose="020F0502020204030204" pitchFamily="34" charset="0"/>
                <a:ea typeface="Calibri" panose="020F0502020204030204" pitchFamily="34" charset="0"/>
                <a:cs typeface="Times New Roman" panose="02020603050405020304" pitchFamily="18" charset="0"/>
              </a:rPr>
              <a:t>(After sufficient wait time of 7-10 seconds, continue.)</a:t>
            </a:r>
          </a:p>
          <a:p>
            <a:pPr marL="0" marR="0" indent="0">
              <a:lnSpc>
                <a:spcPct val="107000"/>
              </a:lnSpc>
              <a:spcBef>
                <a:spcPts val="0"/>
              </a:spcBef>
              <a:spcAft>
                <a:spcPts val="800"/>
              </a:spcAft>
              <a:buFont typeface="Arial" panose="020B0604020202020204" pitchFamily="34" charset="0"/>
              <a:buNone/>
            </a:pP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200" i="0" dirty="0">
                <a:effectLst/>
                <a:latin typeface="Calibri" panose="020F0502020204030204" pitchFamily="34" charset="0"/>
                <a:ea typeface="Calibri" panose="020F0502020204030204" pitchFamily="34" charset="0"/>
                <a:cs typeface="Times New Roman" panose="02020603050405020304" pitchFamily="18" charset="0"/>
              </a:rPr>
              <a:t>Using these keys would not be considered a secure practice because they lack length and complexity.</a:t>
            </a:r>
          </a:p>
          <a:p>
            <a:endParaRPr lang="en-US" dirty="0"/>
          </a:p>
          <a:p>
            <a:br>
              <a:rPr lang="en-US" dirty="0"/>
            </a:br>
            <a:br>
              <a:rPr lang="en-US" dirty="0"/>
            </a:br>
            <a:endParaRPr lang="en-US" dirty="0"/>
          </a:p>
          <a:p>
            <a:endParaRPr lang="en-IE" dirty="0"/>
          </a:p>
        </p:txBody>
      </p:sp>
      <p:sp>
        <p:nvSpPr>
          <p:cNvPr id="4" name="Slide Number Placeholder 3"/>
          <p:cNvSpPr>
            <a:spLocks noGrp="1"/>
          </p:cNvSpPr>
          <p:nvPr>
            <p:ph type="sldNum" sz="quarter" idx="5"/>
          </p:nvPr>
        </p:nvSpPr>
        <p:spPr/>
        <p:txBody>
          <a:bodyPr/>
          <a:lstStyle/>
          <a:p>
            <a:fld id="{1B1D025B-ACD2-45C1-B156-1DDB470CE319}" type="slidenum">
              <a:rPr lang="en-GB" smtClean="0"/>
              <a:t>8</a:t>
            </a:fld>
            <a:endParaRPr lang="en-GB"/>
          </a:p>
        </p:txBody>
      </p:sp>
      <p:sp>
        <p:nvSpPr>
          <p:cNvPr id="5" name="Date Placeholder 4"/>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72921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r>
              <a:rPr lang="en-US" dirty="0"/>
              <a:t>Creating long and complex passwords can be done in four easy steps. </a:t>
            </a:r>
          </a:p>
          <a:p>
            <a:endParaRPr lang="en-US" dirty="0"/>
          </a:p>
          <a:p>
            <a:r>
              <a:rPr lang="en-US" dirty="0"/>
              <a:t>Take a look at the phrases we have chosen as examples. All of them are at least 12 characters long and do not include any personal information such as birthdates, addresses or names of relative significance. </a:t>
            </a:r>
          </a:p>
          <a:p>
            <a:endParaRPr lang="en-US" dirty="0"/>
          </a:p>
          <a:p>
            <a:r>
              <a:rPr lang="en-US" i="1" dirty="0"/>
              <a:t>(Click to bring up the second column.) </a:t>
            </a:r>
          </a:p>
          <a:p>
            <a:r>
              <a:rPr lang="en-US" dirty="0"/>
              <a:t>Next, let’s integrate some varying capitalization to our phrases.</a:t>
            </a:r>
          </a:p>
          <a:p>
            <a:endParaRPr lang="en-US" dirty="0"/>
          </a:p>
          <a:p>
            <a:r>
              <a:rPr lang="en-US" i="1" dirty="0"/>
              <a:t>(Click to bring up the third column.) </a:t>
            </a:r>
          </a:p>
          <a:p>
            <a:r>
              <a:rPr lang="en-US" dirty="0"/>
              <a:t>After we’ve done that, let’s replace some characters with symbols or add them to our phrase.  </a:t>
            </a:r>
          </a:p>
          <a:p>
            <a:endParaRPr lang="en-US" dirty="0"/>
          </a:p>
          <a:p>
            <a:r>
              <a:rPr lang="en-US" i="1" dirty="0"/>
              <a:t>(Click to bring up the last column.) </a:t>
            </a:r>
          </a:p>
          <a:p>
            <a:r>
              <a:rPr lang="en-US" dirty="0"/>
              <a:t>Finally, replace a character or two with numbers or add them to your strengthening password. </a:t>
            </a:r>
            <a:br>
              <a:rPr lang="en-US" dirty="0"/>
            </a:br>
            <a:br>
              <a:rPr lang="en-US" dirty="0"/>
            </a:br>
            <a:r>
              <a:rPr lang="en-US" dirty="0"/>
              <a:t>Just like that, we turned everyday phrases into long and complex passwords.</a:t>
            </a:r>
          </a:p>
          <a:p>
            <a:endParaRPr lang="en-US" dirty="0"/>
          </a:p>
          <a:p>
            <a:r>
              <a:rPr lang="en-US" dirty="0"/>
              <a:t>You may be concerned that memorizing these passwords will be difficult – especially since each account will have a unique password.  </a:t>
            </a:r>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9</a:t>
            </a:fld>
            <a:endParaRPr lang="en-GB"/>
          </a:p>
        </p:txBody>
      </p:sp>
      <p:sp>
        <p:nvSpPr>
          <p:cNvPr id="5" name="Date Placeholder 4"/>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143913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Tw Cen MT" panose="020B0602020104020603" pitchFamily="34" charset="77"/>
                <a:ea typeface="SC STKaiti"/>
                <a:cs typeface="Times New Roman" panose="02020603050405020304" pitchFamily="18" charset="0"/>
              </a:rPr>
              <a:t>Suggested Script:</a:t>
            </a:r>
          </a:p>
          <a:p>
            <a:pPr marL="0" marR="0">
              <a:spcBef>
                <a:spcPts val="0"/>
              </a:spcBef>
              <a:spcAft>
                <a:spcPts val="0"/>
              </a:spcAft>
            </a:pPr>
            <a:r>
              <a:rPr lang="en-US" sz="1200" dirty="0">
                <a:effectLst/>
                <a:latin typeface="Tw Cen MT" panose="020B0602020104020603" pitchFamily="34" charset="77"/>
                <a:ea typeface="SC STKaiti"/>
                <a:cs typeface="Times New Roman" panose="02020603050405020304" pitchFamily="18" charset="0"/>
              </a:rPr>
              <a:t>Remembering all you strong passwords can be a challenge. A password manager is software that can help manage your passwords. Not only do password managers store your passwords, but they can also suggest long, random and unique passwords for each of your accounts. </a:t>
            </a:r>
          </a:p>
          <a:p>
            <a:pPr marL="0" marR="0">
              <a:spcBef>
                <a:spcPts val="0"/>
              </a:spcBef>
              <a:spcAft>
                <a:spcPts val="0"/>
              </a:spcAft>
            </a:pPr>
            <a:endParaRPr lang="en-US" sz="1200" dirty="0">
              <a:effectLst/>
              <a:latin typeface="Tw Cen MT" panose="020B0602020104020603" pitchFamily="34" charset="77"/>
              <a:ea typeface="SC STKaiti"/>
              <a:cs typeface="Times New Roman" panose="02020603050405020304" pitchFamily="18" charset="0"/>
            </a:endParaRPr>
          </a:p>
          <a:p>
            <a:pPr marL="0" marR="0">
              <a:spcBef>
                <a:spcPts val="0"/>
              </a:spcBef>
              <a:spcAft>
                <a:spcPts val="0"/>
              </a:spcAft>
            </a:pPr>
            <a:r>
              <a:rPr lang="en-US" sz="1200" dirty="0">
                <a:effectLst/>
                <a:latin typeface="Tw Cen MT" panose="020B0602020104020603" pitchFamily="34" charset="77"/>
                <a:ea typeface="SC STKaiti"/>
                <a:cs typeface="Times New Roman" panose="02020603050405020304" pitchFamily="18" charset="0"/>
              </a:rPr>
              <a:t>One of the difficulties of our digital age is ensuring that we have appropriately secured all of our online accounts, which may be upwards of 100 or more. Taking away the effort of creating and remembering all of those passwords is alleviated with password managers.</a:t>
            </a:r>
          </a:p>
          <a:p>
            <a:pPr marL="0" marR="0">
              <a:spcBef>
                <a:spcPts val="0"/>
              </a:spcBef>
              <a:spcAft>
                <a:spcPts val="0"/>
              </a:spcAft>
            </a:pPr>
            <a:endParaRPr lang="en-US" sz="1200" dirty="0">
              <a:effectLst/>
              <a:latin typeface="Tw Cen MT" panose="020B0602020104020603" pitchFamily="34" charset="77"/>
              <a:ea typeface="SC STKaiti"/>
              <a:cs typeface="Times New Roman" panose="02020603050405020304" pitchFamily="18" charset="0"/>
            </a:endParaRPr>
          </a:p>
          <a:p>
            <a:pPr marL="0" marR="0">
              <a:spcBef>
                <a:spcPts val="0"/>
              </a:spcBef>
              <a:spcAft>
                <a:spcPts val="0"/>
              </a:spcAft>
            </a:pPr>
            <a:r>
              <a:rPr lang="en-US" sz="1800" dirty="0"/>
              <a:t>While many users may be hesitant to use password managers, thinking a breach would provide a threat actor access to all their passwords, the best password managers use </a:t>
            </a:r>
            <a:r>
              <a:rPr lang="en-US" sz="1800" dirty="0" err="1"/>
              <a:t>multi-factor</a:t>
            </a:r>
            <a:r>
              <a:rPr lang="en-US" sz="1800" dirty="0"/>
              <a:t> authentication (MFA) and technology that stores the master password in a way that even the provider has no knowledge of the actual password.</a:t>
            </a:r>
          </a:p>
          <a:p>
            <a:pPr marL="0" marR="0">
              <a:spcBef>
                <a:spcPts val="0"/>
              </a:spcBef>
              <a:spcAft>
                <a:spcPts val="0"/>
              </a:spcAft>
            </a:pPr>
            <a:endParaRPr lang="en-US" sz="1200" dirty="0">
              <a:effectLst/>
              <a:latin typeface="Tw Cen MT" panose="020B0602020104020603" pitchFamily="34" charset="77"/>
              <a:ea typeface="SC STKaiti"/>
              <a:cs typeface="Times New Roman" panose="02020603050405020304" pitchFamily="18" charset="0"/>
            </a:endParaRPr>
          </a:p>
          <a:p>
            <a:pPr marL="0" marR="0">
              <a:spcBef>
                <a:spcPts val="0"/>
              </a:spcBef>
              <a:spcAft>
                <a:spcPts val="0"/>
              </a:spcAft>
            </a:pPr>
            <a:r>
              <a:rPr lang="en-US" sz="1200" dirty="0">
                <a:effectLst/>
                <a:latin typeface="Tw Cen MT" panose="020B0602020104020603" pitchFamily="34" charset="77"/>
                <a:ea typeface="SC STKaiti"/>
                <a:cs typeface="Times New Roman" panose="02020603050405020304" pitchFamily="18" charset="0"/>
              </a:rPr>
              <a:t>Managing passwords with a password manager does give your memory or sticky notes a break and using one can also provide other benefits, depending on which one you choose. These include saving time, working across all operating systems, protecting your identity, notifying you of potentially malicious sites known for phishing and alerting you to potential password compromise.</a:t>
            </a:r>
            <a:endParaRPr lang="en-US" sz="2800" dirty="0">
              <a:solidFill>
                <a:schemeClr val="tx1"/>
              </a:solidFill>
            </a:endParaRPr>
          </a:p>
          <a:p>
            <a:pPr marL="0" marR="0">
              <a:spcBef>
                <a:spcPts val="0"/>
              </a:spcBef>
              <a:spcAft>
                <a:spcPts val="0"/>
              </a:spcAft>
            </a:pPr>
            <a:endParaRPr lang="en-US" sz="2400" dirty="0">
              <a:effectLst/>
              <a:latin typeface="Tw Cen MT" panose="020B0602020104020603" pitchFamily="34" charset="77"/>
              <a:ea typeface="SC STKaiti"/>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B1D025B-ACD2-45C1-B156-1DDB470CE319}" type="slidenum">
              <a:rPr lang="en-GB" smtClean="0"/>
              <a:t>10</a:t>
            </a:fld>
            <a:endParaRPr lang="en-GB"/>
          </a:p>
        </p:txBody>
      </p:sp>
      <p:sp>
        <p:nvSpPr>
          <p:cNvPr id="5" name="Date Placeholder 4"/>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05773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br>
              <a:rPr lang="en-US" dirty="0"/>
            </a:br>
            <a:r>
              <a:rPr lang="en-US" dirty="0"/>
              <a:t>When it comes to password security, the small details matter. It takes no time at all for a threat actor to crack a weak password, compromise your account or ruin your reputation. Be sure you use lengthy, random and unique passwords for each you have and use a password manager to keep track of them, if allowed by your organization. </a:t>
            </a:r>
          </a:p>
        </p:txBody>
      </p:sp>
      <p:sp>
        <p:nvSpPr>
          <p:cNvPr id="4" name="Slide Number Placeholder 3"/>
          <p:cNvSpPr>
            <a:spLocks noGrp="1"/>
          </p:cNvSpPr>
          <p:nvPr>
            <p:ph type="sldNum" sz="quarter" idx="5"/>
          </p:nvPr>
        </p:nvSpPr>
        <p:spPr/>
        <p:txBody>
          <a:bodyPr/>
          <a:lstStyle/>
          <a:p>
            <a:fld id="{1B1D025B-ACD2-45C1-B156-1DDB470CE319}" type="slidenum">
              <a:rPr lang="en-GB" smtClean="0"/>
              <a:t>11</a:t>
            </a:fld>
            <a:endParaRPr lang="en-GB"/>
          </a:p>
        </p:txBody>
      </p:sp>
      <p:sp>
        <p:nvSpPr>
          <p:cNvPr id="5" name="Date Placeholder 4"/>
          <p:cNvSpPr>
            <a:spLocks noGrp="1"/>
          </p:cNvSpPr>
          <p:nvPr>
            <p:ph type="dt" idx="1"/>
          </p:nvPr>
        </p:nvSpPr>
        <p:spPr/>
        <p:txBody>
          <a:bodyPr/>
          <a:lstStyle/>
          <a:p>
            <a:fld id="{96616195-32B4-4EEE-8D4B-3E50EBB44A15}" type="datetime1">
              <a:rPr lang="en-GB" smtClean="0"/>
              <a:t>15/09/2025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435100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
    <p:bg>
      <p:bgRef idx="1001">
        <a:schemeClr val="bg2"/>
      </p:bgRef>
    </p:bg>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E207BE67-CE4E-51D3-F80B-2C6F91AFD7F2}"/>
              </a:ext>
            </a:extLst>
          </p:cNvPr>
          <p:cNvSpPr>
            <a:spLocks noGrp="1" noRot="1" noMove="1" noResize="1" noEditPoints="1" noAdjustHandles="1" noChangeArrowheads="1" noChangeShapeType="1"/>
          </p:cNvSpPr>
          <p:nvPr userDrawn="1"/>
        </p:nvSpPr>
        <p:spPr bwMode="white">
          <a:xfrm>
            <a:off x="0" y="0"/>
            <a:ext cx="1219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7" name="Pattern 1">
            <a:extLst>
              <a:ext uri="{FF2B5EF4-FFF2-40B4-BE49-F238E27FC236}">
                <a16:creationId xmlns:a16="http://schemas.microsoft.com/office/drawing/2014/main" id="{3D156DAF-45C0-3695-5522-EC8A2FB71319}"/>
              </a:ext>
            </a:extLst>
          </p:cNvPr>
          <p:cNvPicPr>
            <a:picLocks noGrp="1" noRot="1" noChangeAspect="1" noMove="1" noResize="1" noEditPoints="1" noAdjustHandles="1" noChangeArrowheads="1" noChangeShapeType="1" noCrop="1"/>
          </p:cNvPicPr>
          <p:nvPr userDrawn="1"/>
        </p:nvPicPr>
        <p:blipFill rotWithShape="1">
          <a:blip r:embed="rId2">
            <a:alphaModFix amt="10000"/>
            <a:extLst>
              <a:ext uri="{96DAC541-7B7A-43D3-8B79-37D633B846F1}">
                <asvg:svgBlip xmlns:asvg="http://schemas.microsoft.com/office/drawing/2016/SVG/main" r:embed="rId3"/>
              </a:ext>
            </a:extLst>
          </a:blip>
          <a:srcRect l="21158" t="21342" r="4442" b="21130"/>
          <a:stretch/>
        </p:blipFill>
        <p:spPr>
          <a:xfrm>
            <a:off x="0" y="0"/>
            <a:ext cx="8869363" cy="6858000"/>
          </a:xfrm>
          <a:prstGeom prst="rect">
            <a:avLst/>
          </a:prstGeom>
        </p:spPr>
      </p:pic>
      <p:sp>
        <p:nvSpPr>
          <p:cNvPr id="2" name="Title 1"/>
          <p:cNvSpPr>
            <a:spLocks noGrp="1"/>
          </p:cNvSpPr>
          <p:nvPr>
            <p:ph type="ctrTitle" hasCustomPrompt="1"/>
          </p:nvPr>
        </p:nvSpPr>
        <p:spPr bwMode="black">
          <a:xfrm>
            <a:off x="457200" y="2577152"/>
            <a:ext cx="7456488" cy="747897"/>
          </a:xfrm>
          <a:noFill/>
        </p:spPr>
        <p:txBody>
          <a:bodyPr wrap="square" lIns="0" tIns="0" rIns="0" bIns="0" anchor="b" anchorCtr="0">
            <a:spAutoFit/>
          </a:bodyPr>
          <a:lstStyle>
            <a:lvl1pPr algn="l">
              <a:defRPr sz="5400">
                <a:solidFill>
                  <a:schemeClr val="tx1"/>
                </a:solidFill>
              </a:defRPr>
            </a:lvl1pPr>
          </a:lstStyle>
          <a:p>
            <a:r>
              <a:rPr lang="en-US" dirty="0"/>
              <a:t>Click To Add Title</a:t>
            </a:r>
          </a:p>
        </p:txBody>
      </p:sp>
      <p:sp>
        <p:nvSpPr>
          <p:cNvPr id="3" name="Subtitle 2"/>
          <p:cNvSpPr>
            <a:spLocks noGrp="1"/>
          </p:cNvSpPr>
          <p:nvPr>
            <p:ph type="subTitle" idx="1" hasCustomPrompt="1"/>
          </p:nvPr>
        </p:nvSpPr>
        <p:spPr bwMode="black">
          <a:xfrm>
            <a:off x="457199" y="3574800"/>
            <a:ext cx="3635375" cy="307777"/>
          </a:xfrm>
        </p:spPr>
        <p:txBody>
          <a:bodyPr wrap="square" anchor="t">
            <a:spAutoFit/>
          </a:bodyPr>
          <a:lstStyle>
            <a:lvl1pPr marL="0" indent="0" algn="l">
              <a:lnSpc>
                <a:spcPct val="100000"/>
              </a:lnSpc>
              <a:spcBef>
                <a:spcPts val="0"/>
              </a:spcBef>
              <a:spcAft>
                <a:spcPts val="0"/>
              </a:spcAft>
              <a:buFont typeface="Arial" panose="020B0604020202020204" pitchFamily="34" charset="0"/>
              <a:buNone/>
              <a:defRPr sz="2000">
                <a:solidFill>
                  <a:schemeClr val="tx1"/>
                </a:solidFill>
                <a:latin typeface="+mn-lt"/>
              </a:defRPr>
            </a:lvl1pPr>
            <a:lvl2pPr marL="0" indent="0" algn="l">
              <a:lnSpc>
                <a:spcPct val="100000"/>
              </a:lnSpc>
              <a:spcAft>
                <a:spcPts val="0"/>
              </a:spcAft>
              <a:buFont typeface="Arial" panose="020B0604020202020204" pitchFamily="34" charset="0"/>
              <a:buNone/>
              <a:defRPr sz="2000" b="0">
                <a:solidFill>
                  <a:schemeClr val="bg1"/>
                </a:solidFill>
                <a:latin typeface="+mn-lt"/>
              </a:defRPr>
            </a:lvl2pPr>
            <a:lvl3pPr marL="0" indent="0" algn="l">
              <a:lnSpc>
                <a:spcPct val="100000"/>
              </a:lnSpc>
              <a:spcAft>
                <a:spcPts val="0"/>
              </a:spcAft>
              <a:buFont typeface="Arial" panose="020B0604020202020204" pitchFamily="34" charset="0"/>
              <a:buNone/>
              <a:defRPr sz="2000" b="0">
                <a:solidFill>
                  <a:schemeClr val="bg1"/>
                </a:solidFill>
                <a:latin typeface="+mn-lt"/>
              </a:defRPr>
            </a:lvl3pPr>
            <a:lvl4pPr marL="0" indent="0" algn="l">
              <a:lnSpc>
                <a:spcPct val="100000"/>
              </a:lnSpc>
              <a:spcAft>
                <a:spcPts val="0"/>
              </a:spcAft>
              <a:buFont typeface="Arial" panose="020B0604020202020204" pitchFamily="34" charset="0"/>
              <a:buNone/>
              <a:defRPr sz="2000" b="0">
                <a:solidFill>
                  <a:schemeClr val="bg1"/>
                </a:solidFill>
                <a:latin typeface="+mn-lt"/>
              </a:defRPr>
            </a:lvl4pPr>
            <a:lvl5pPr marL="0" indent="0" algn="l">
              <a:lnSpc>
                <a:spcPct val="100000"/>
              </a:lnSpc>
              <a:spcAft>
                <a:spcPts val="0"/>
              </a:spcAft>
              <a:buFont typeface="Arial" panose="020B0604020202020204" pitchFamily="34" charset="0"/>
              <a:buNone/>
              <a:defRPr sz="2000" b="0">
                <a:solidFill>
                  <a:schemeClr val="bg1"/>
                </a:solidFill>
                <a:latin typeface="+mn-lt"/>
              </a:defRPr>
            </a:lvl5pPr>
            <a:lvl6pPr marL="0" indent="0" algn="l">
              <a:lnSpc>
                <a:spcPct val="100000"/>
              </a:lnSpc>
              <a:spcAft>
                <a:spcPts val="0"/>
              </a:spcAft>
              <a:buFont typeface="Arial" panose="020B0604020202020204" pitchFamily="34" charset="0"/>
              <a:buNone/>
              <a:defRPr sz="2000" b="0">
                <a:solidFill>
                  <a:schemeClr val="bg1"/>
                </a:solidFill>
                <a:latin typeface="+mn-lt"/>
              </a:defRPr>
            </a:lvl6pPr>
            <a:lvl7pPr marL="0" indent="0" algn="l">
              <a:lnSpc>
                <a:spcPct val="100000"/>
              </a:lnSpc>
              <a:spcAft>
                <a:spcPts val="0"/>
              </a:spcAft>
              <a:buFont typeface="Arial" panose="020B0604020202020204" pitchFamily="34" charset="0"/>
              <a:buNone/>
              <a:defRPr sz="2000" b="0">
                <a:solidFill>
                  <a:schemeClr val="bg1"/>
                </a:solidFill>
                <a:latin typeface="+mn-lt"/>
              </a:defRPr>
            </a:lvl7pPr>
            <a:lvl8pPr marL="0" indent="0" algn="l">
              <a:lnSpc>
                <a:spcPct val="100000"/>
              </a:lnSpc>
              <a:spcAft>
                <a:spcPts val="0"/>
              </a:spcAft>
              <a:buFont typeface="Arial" panose="020B0604020202020204" pitchFamily="34" charset="0"/>
              <a:buNone/>
              <a:defRPr sz="2000" b="0">
                <a:solidFill>
                  <a:schemeClr val="bg1"/>
                </a:solidFill>
                <a:latin typeface="+mn-lt"/>
              </a:defRPr>
            </a:lvl8pPr>
            <a:lvl9pPr marL="0" indent="0" algn="l">
              <a:lnSpc>
                <a:spcPct val="100000"/>
              </a:lnSpc>
              <a:spcAft>
                <a:spcPts val="0"/>
              </a:spcAft>
              <a:buFont typeface="Arial" panose="020B0604020202020204" pitchFamily="34" charset="0"/>
              <a:buNone/>
              <a:defRPr sz="2000" b="0">
                <a:solidFill>
                  <a:schemeClr val="bg1"/>
                </a:solidFill>
                <a:latin typeface="+mn-lt"/>
              </a:defRPr>
            </a:lvl9pPr>
          </a:lstStyle>
          <a:p>
            <a:r>
              <a:rPr lang="en-US" dirty="0"/>
              <a:t>Click to add subtitle/speaker</a:t>
            </a:r>
          </a:p>
        </p:txBody>
      </p:sp>
      <p:sp>
        <p:nvSpPr>
          <p:cNvPr id="10" name="Date Placeholder 6">
            <a:extLst>
              <a:ext uri="{FF2B5EF4-FFF2-40B4-BE49-F238E27FC236}">
                <a16:creationId xmlns:a16="http://schemas.microsoft.com/office/drawing/2014/main" id="{19E8C21D-363E-4C29-BCB1-2C67A41A6B1A}"/>
              </a:ext>
            </a:extLst>
          </p:cNvPr>
          <p:cNvSpPr>
            <a:spLocks noGrp="1"/>
          </p:cNvSpPr>
          <p:nvPr>
            <p:ph type="dt" sz="half" idx="15"/>
          </p:nvPr>
        </p:nvSpPr>
        <p:spPr bwMode="black">
          <a:xfrm>
            <a:off x="457200" y="6008956"/>
            <a:ext cx="3635375" cy="307777"/>
          </a:xfrm>
          <a:prstGeom prst="rect">
            <a:avLst/>
          </a:prstGeom>
        </p:spPr>
        <p:txBody>
          <a:bodyPr wrap="square" lIns="0">
            <a:spAutoFit/>
          </a:bodyPr>
          <a:lstStyle>
            <a:lvl1pPr>
              <a:defRPr sz="1400">
                <a:solidFill>
                  <a:schemeClr val="tx1"/>
                </a:solidFill>
              </a:defRPr>
            </a:lvl1pPr>
          </a:lstStyle>
          <a:p>
            <a:fld id="{A4F70806-4408-49BC-97A8-7351A1B855A0}" type="datetime4">
              <a:rPr lang="en-US" smtClean="0"/>
              <a:t>September 15, 2025</a:t>
            </a:fld>
            <a:endParaRPr lang="en-US" dirty="0"/>
          </a:p>
        </p:txBody>
      </p:sp>
      <p:pic>
        <p:nvPicPr>
          <p:cNvPr id="8" name="Optiv logo neg">
            <a:extLst>
              <a:ext uri="{FF2B5EF4-FFF2-40B4-BE49-F238E27FC236}">
                <a16:creationId xmlns:a16="http://schemas.microsoft.com/office/drawing/2014/main" id="{B1AC258C-8F08-98F7-D7A6-5EC83DD9D19A}"/>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bwMode="black">
          <a:xfrm>
            <a:off x="9853647" y="5288656"/>
            <a:ext cx="2041364" cy="1080000"/>
          </a:xfrm>
          <a:prstGeom prst="rect">
            <a:avLst/>
          </a:prstGeom>
        </p:spPr>
      </p:pic>
      <p:sp>
        <p:nvSpPr>
          <p:cNvPr id="11" name="PublicConf" descr="{&quot;templafy&quot;:{&quot;id&quot;:&quot;21b2b463-2ea0-4760-9cc2-5a89d4e5b4d8&quot;}}">
            <a:extLst>
              <a:ext uri="{FF2B5EF4-FFF2-40B4-BE49-F238E27FC236}">
                <a16:creationId xmlns:a16="http://schemas.microsoft.com/office/drawing/2014/main" id="{360482BF-7C8F-48D0-5908-3E27F01BD008}"/>
              </a:ext>
            </a:extLst>
          </p:cNvPr>
          <p:cNvSpPr txBox="1">
            <a:spLocks/>
          </p:cNvSpPr>
          <p:nvPr userDrawn="1"/>
        </p:nvSpPr>
        <p:spPr bwMode="black">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516DA485-8A35-4FF9-8980-A2A1B31A8E1C}"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Tree>
    <p:extLst>
      <p:ext uri="{BB962C8B-B14F-4D97-AF65-F5344CB8AC3E}">
        <p14:creationId xmlns:p14="http://schemas.microsoft.com/office/powerpoint/2010/main" val="9964903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en-US" dirty="0"/>
              <a:t>Click To Add Title</a:t>
            </a:r>
          </a:p>
        </p:txBody>
      </p:sp>
      <p:sp>
        <p:nvSpPr>
          <p:cNvPr id="4" name="Subtitle 2">
            <a:extLst>
              <a:ext uri="{FF2B5EF4-FFF2-40B4-BE49-F238E27FC236}">
                <a16:creationId xmlns:a16="http://schemas.microsoft.com/office/drawing/2014/main" id="{5D64EF18-6A24-955F-91BC-DEE68FAC805D}"/>
              </a:ext>
            </a:extLst>
          </p:cNvPr>
          <p:cNvSpPr>
            <a:spLocks noGrp="1"/>
          </p:cNvSpPr>
          <p:nvPr>
            <p:ph type="subTitle" idx="21" hasCustomPrompt="1"/>
          </p:nvPr>
        </p:nvSpPr>
        <p:spPr>
          <a:xfrm>
            <a:off x="457200" y="1000800"/>
            <a:ext cx="11278800" cy="246221"/>
          </a:xfrm>
        </p:spPr>
        <p:txBody>
          <a:bodyPr>
            <a:spAutoFit/>
          </a:bodyPr>
          <a:lstStyle>
            <a:lvl1pPr marL="0" indent="0" algn="l">
              <a:spcBef>
                <a:spcPts val="0"/>
              </a:spcBef>
              <a:spcAft>
                <a:spcPts val="0"/>
              </a:spcAft>
              <a:buFontTx/>
              <a:buNone/>
              <a:defRPr sz="1600">
                <a:latin typeface="+mj-lt"/>
              </a:defRPr>
            </a:lvl1pPr>
            <a:lvl2pPr marL="0" indent="0" algn="l">
              <a:spcBef>
                <a:spcPts val="0"/>
              </a:spcBef>
              <a:spcAft>
                <a:spcPts val="0"/>
              </a:spcAft>
              <a:buFontTx/>
              <a:buNone/>
              <a:defRPr sz="1600" b="0">
                <a:latin typeface="+mj-lt"/>
              </a:defRPr>
            </a:lvl2pPr>
            <a:lvl3pPr marL="0" indent="0" algn="l">
              <a:spcBef>
                <a:spcPts val="0"/>
              </a:spcBef>
              <a:spcAft>
                <a:spcPts val="0"/>
              </a:spcAft>
              <a:buFontTx/>
              <a:buNone/>
              <a:defRPr sz="1600" b="0">
                <a:latin typeface="+mj-lt"/>
              </a:defRPr>
            </a:lvl3pPr>
            <a:lvl4pPr marL="0" indent="0" algn="l">
              <a:spcBef>
                <a:spcPts val="0"/>
              </a:spcBef>
              <a:spcAft>
                <a:spcPts val="0"/>
              </a:spcAft>
              <a:buFontTx/>
              <a:buNone/>
              <a:defRPr sz="1600" b="0">
                <a:latin typeface="+mj-lt"/>
              </a:defRPr>
            </a:lvl4pPr>
            <a:lvl5pPr marL="0" indent="0" algn="l">
              <a:spcBef>
                <a:spcPts val="0"/>
              </a:spcBef>
              <a:spcAft>
                <a:spcPts val="0"/>
              </a:spcAft>
              <a:buFontTx/>
              <a:buNone/>
              <a:defRPr sz="1600" b="0">
                <a:latin typeface="+mj-lt"/>
              </a:defRPr>
            </a:lvl5pPr>
            <a:lvl6pPr marL="0" indent="0" algn="l">
              <a:spcBef>
                <a:spcPts val="0"/>
              </a:spcBef>
              <a:spcAft>
                <a:spcPts val="0"/>
              </a:spcAft>
              <a:buFontTx/>
              <a:buNone/>
              <a:defRPr sz="1600" b="0">
                <a:latin typeface="+mj-lt"/>
              </a:defRPr>
            </a:lvl6pPr>
            <a:lvl7pPr marL="0" indent="0" algn="l">
              <a:spcBef>
                <a:spcPts val="0"/>
              </a:spcBef>
              <a:spcAft>
                <a:spcPts val="0"/>
              </a:spcAft>
              <a:buFontTx/>
              <a:buNone/>
              <a:defRPr sz="1600" b="0">
                <a:latin typeface="+mj-lt"/>
              </a:defRPr>
            </a:lvl7pPr>
            <a:lvl8pPr marL="0" indent="0" algn="l">
              <a:spcBef>
                <a:spcPts val="0"/>
              </a:spcBef>
              <a:spcAft>
                <a:spcPts val="0"/>
              </a:spcAft>
              <a:buFontTx/>
              <a:buNone/>
              <a:defRPr sz="1600" b="0">
                <a:latin typeface="+mj-lt"/>
              </a:defRPr>
            </a:lvl8pPr>
            <a:lvl9pPr marL="0" indent="0" algn="l">
              <a:spcBef>
                <a:spcPts val="0"/>
              </a:spcBef>
              <a:spcAft>
                <a:spcPts val="0"/>
              </a:spcAft>
              <a:buFontTx/>
              <a:buNone/>
              <a:defRPr sz="1600" b="0">
                <a:latin typeface="+mj-lt"/>
              </a:defRPr>
            </a:lvl9pPr>
          </a:lstStyle>
          <a:p>
            <a:r>
              <a:rPr lang="en-US" noProof="0" dirty="0"/>
              <a:t>Click to add subtitle</a:t>
            </a:r>
            <a:endParaRPr lang="en-US" dirty="0"/>
          </a:p>
        </p:txBody>
      </p:sp>
      <p:sp>
        <p:nvSpPr>
          <p:cNvPr id="3" name="Content Placeholder 2"/>
          <p:cNvSpPr>
            <a:spLocks noGrp="1"/>
          </p:cNvSpPr>
          <p:nvPr>
            <p:ph idx="1" hasCustomPrompt="1"/>
          </p:nvPr>
        </p:nvSpPr>
        <p:spPr>
          <a:xfrm>
            <a:off x="457200" y="1644650"/>
            <a:ext cx="5546725" cy="4572000"/>
          </a:xfrm>
        </p:spPr>
        <p:txBody>
          <a:bodyPr/>
          <a:lstStyle>
            <a:lvl1pPr>
              <a:defRPr/>
            </a:lvl1pPr>
            <a:lvl5pPr>
              <a:defRPr/>
            </a:lvl5pPr>
          </a:lstStyle>
          <a:p>
            <a:pPr lvl="0"/>
            <a:r>
              <a:rPr lang="en-US" noProof="0" dirty="0"/>
              <a:t>Click to add text                                                      Press ENTER then TAB to view next text style                  Press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000" y="1644650"/>
            <a:ext cx="5546725" cy="4572000"/>
          </a:xfrm>
        </p:spPr>
        <p:txBody>
          <a:bodyPr/>
          <a:lstStyle>
            <a:lvl1pPr>
              <a:defRPr/>
            </a:lvl1pPr>
            <a:lvl5pPr>
              <a:defRPr/>
            </a:lvl5pPr>
          </a:lstStyle>
          <a:p>
            <a:pPr lvl="0"/>
            <a:r>
              <a:rPr lang="en-US" noProof="0" dirty="0"/>
              <a:t>Click to add text                                                     Press ENTER then TAB to view next text style               Press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6" name="Text Placeholder notes">
            <a:extLst>
              <a:ext uri="{FF2B5EF4-FFF2-40B4-BE49-F238E27FC236}">
                <a16:creationId xmlns:a16="http://schemas.microsoft.com/office/drawing/2014/main" id="{771F5A99-C54C-6D29-8A81-93D980A14484}"/>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10" name="Slide Number Placeholder 9">
            <a:extLst>
              <a:ext uri="{FF2B5EF4-FFF2-40B4-BE49-F238E27FC236}">
                <a16:creationId xmlns:a16="http://schemas.microsoft.com/office/drawing/2014/main" id="{438DC114-746C-3747-B023-3D61439FC1B6}"/>
              </a:ext>
            </a:extLst>
          </p:cNvPr>
          <p:cNvSpPr>
            <a:spLocks noGrp="1"/>
          </p:cNvSpPr>
          <p:nvPr>
            <p:ph type="sldNum" sz="quarter" idx="12"/>
          </p:nvPr>
        </p:nvSpPr>
        <p:spPr/>
        <p:txBody>
          <a:bodyPr/>
          <a:lstStyle>
            <a:lvl1pPr algn="r">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p:txBody>
          <a:bodyPr/>
          <a:lstStyle/>
          <a:p>
            <a:r>
              <a:rPr lang="en-US" dirty="0"/>
              <a:t>Click To Add Title</a:t>
            </a:r>
          </a:p>
        </p:txBody>
      </p:sp>
      <p:sp>
        <p:nvSpPr>
          <p:cNvPr id="12" name="Subtitle 2">
            <a:extLst>
              <a:ext uri="{FF2B5EF4-FFF2-40B4-BE49-F238E27FC236}">
                <a16:creationId xmlns:a16="http://schemas.microsoft.com/office/drawing/2014/main" id="{8E3C55DD-0115-9F08-6D1C-BE3F86302513}"/>
              </a:ext>
            </a:extLst>
          </p:cNvPr>
          <p:cNvSpPr>
            <a:spLocks noGrp="1"/>
          </p:cNvSpPr>
          <p:nvPr>
            <p:ph type="subTitle" idx="21" hasCustomPrompt="1"/>
          </p:nvPr>
        </p:nvSpPr>
        <p:spPr>
          <a:xfrm>
            <a:off x="457200" y="1000800"/>
            <a:ext cx="11278800" cy="246221"/>
          </a:xfrm>
        </p:spPr>
        <p:txBody>
          <a:bodyPr>
            <a:spAutoFit/>
          </a:bodyPr>
          <a:lstStyle>
            <a:lvl1pPr marL="0" indent="0" algn="l">
              <a:spcBef>
                <a:spcPts val="0"/>
              </a:spcBef>
              <a:spcAft>
                <a:spcPts val="0"/>
              </a:spcAft>
              <a:buFontTx/>
              <a:buNone/>
              <a:defRPr sz="1600">
                <a:latin typeface="+mj-lt"/>
              </a:defRPr>
            </a:lvl1pPr>
            <a:lvl2pPr marL="0" indent="0" algn="l">
              <a:spcBef>
                <a:spcPts val="0"/>
              </a:spcBef>
              <a:spcAft>
                <a:spcPts val="0"/>
              </a:spcAft>
              <a:buFontTx/>
              <a:buNone/>
              <a:defRPr sz="1600" b="0">
                <a:latin typeface="+mj-lt"/>
              </a:defRPr>
            </a:lvl2pPr>
            <a:lvl3pPr marL="0" indent="0" algn="l">
              <a:spcBef>
                <a:spcPts val="0"/>
              </a:spcBef>
              <a:spcAft>
                <a:spcPts val="0"/>
              </a:spcAft>
              <a:buFontTx/>
              <a:buNone/>
              <a:defRPr sz="1600" b="0">
                <a:latin typeface="+mj-lt"/>
              </a:defRPr>
            </a:lvl3pPr>
            <a:lvl4pPr marL="0" indent="0" algn="l">
              <a:spcBef>
                <a:spcPts val="0"/>
              </a:spcBef>
              <a:spcAft>
                <a:spcPts val="0"/>
              </a:spcAft>
              <a:buFontTx/>
              <a:buNone/>
              <a:defRPr sz="1600" b="0">
                <a:latin typeface="+mj-lt"/>
              </a:defRPr>
            </a:lvl4pPr>
            <a:lvl5pPr marL="0" indent="0" algn="l">
              <a:spcBef>
                <a:spcPts val="0"/>
              </a:spcBef>
              <a:spcAft>
                <a:spcPts val="0"/>
              </a:spcAft>
              <a:buFontTx/>
              <a:buNone/>
              <a:defRPr sz="1600" b="0">
                <a:latin typeface="+mj-lt"/>
              </a:defRPr>
            </a:lvl5pPr>
            <a:lvl6pPr marL="0" indent="0" algn="l">
              <a:spcBef>
                <a:spcPts val="0"/>
              </a:spcBef>
              <a:spcAft>
                <a:spcPts val="0"/>
              </a:spcAft>
              <a:buFontTx/>
              <a:buNone/>
              <a:defRPr sz="1600" b="0">
                <a:latin typeface="+mj-lt"/>
              </a:defRPr>
            </a:lvl6pPr>
            <a:lvl7pPr marL="0" indent="0" algn="l">
              <a:spcBef>
                <a:spcPts val="0"/>
              </a:spcBef>
              <a:spcAft>
                <a:spcPts val="0"/>
              </a:spcAft>
              <a:buFontTx/>
              <a:buNone/>
              <a:defRPr sz="1600" b="0">
                <a:latin typeface="+mj-lt"/>
              </a:defRPr>
            </a:lvl7pPr>
            <a:lvl8pPr marL="0" indent="0" algn="l">
              <a:spcBef>
                <a:spcPts val="0"/>
              </a:spcBef>
              <a:spcAft>
                <a:spcPts val="0"/>
              </a:spcAft>
              <a:buFontTx/>
              <a:buNone/>
              <a:defRPr sz="1600" b="0">
                <a:latin typeface="+mj-lt"/>
              </a:defRPr>
            </a:lvl8pPr>
            <a:lvl9pPr marL="0" indent="0" algn="l">
              <a:spcBef>
                <a:spcPts val="0"/>
              </a:spcBef>
              <a:spcAft>
                <a:spcPts val="0"/>
              </a:spcAft>
              <a:buFontTx/>
              <a:buNone/>
              <a:defRPr sz="1600" b="0">
                <a:latin typeface="+mj-lt"/>
              </a:defRPr>
            </a:lvl9pPr>
          </a:lstStyle>
          <a:p>
            <a:r>
              <a:rPr lang="en-US" noProof="0" dirty="0"/>
              <a:t>Click to add subtitle</a:t>
            </a:r>
            <a:endParaRPr lang="en-US" dirty="0"/>
          </a:p>
        </p:txBody>
      </p:sp>
      <p:sp>
        <p:nvSpPr>
          <p:cNvPr id="3" name="Content Placeholder 2"/>
          <p:cNvSpPr>
            <a:spLocks noGrp="1"/>
          </p:cNvSpPr>
          <p:nvPr>
            <p:ph idx="1" hasCustomPrompt="1"/>
          </p:nvPr>
        </p:nvSpPr>
        <p:spPr>
          <a:xfrm>
            <a:off x="457200" y="1644650"/>
            <a:ext cx="3635375" cy="4572000"/>
          </a:xfrm>
        </p:spPr>
        <p:txBody>
          <a:bodyPr/>
          <a:lstStyle>
            <a:lvl1pPr>
              <a:defRPr/>
            </a:lvl1pPr>
            <a:lvl5pPr>
              <a:defRPr/>
            </a:lvl5pPr>
          </a:lstStyle>
          <a:p>
            <a:pPr lvl="0"/>
            <a:r>
              <a:rPr lang="en-US" noProof="0" dirty="0"/>
              <a:t>Click to add text                       Press ENTER then TAB to view next text style                                  Press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76725" y="1644650"/>
            <a:ext cx="3635375" cy="4572000"/>
          </a:xfrm>
        </p:spPr>
        <p:txBody>
          <a:bodyPr/>
          <a:lstStyle>
            <a:lvl1pPr>
              <a:defRPr/>
            </a:lvl1pPr>
            <a:lvl5pPr>
              <a:defRPr/>
            </a:lvl5pPr>
          </a:lstStyle>
          <a:p>
            <a:pPr lvl="0"/>
            <a:r>
              <a:rPr lang="en-US" noProof="0" dirty="0"/>
              <a:t>Click to add text                        Press ENTER then TAB to view next text style                                  Press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102566" y="1644650"/>
            <a:ext cx="3635375" cy="4572000"/>
          </a:xfrm>
        </p:spPr>
        <p:txBody>
          <a:bodyPr/>
          <a:lstStyle>
            <a:lvl1pPr>
              <a:defRPr/>
            </a:lvl1pPr>
            <a:lvl5pPr>
              <a:defRPr/>
            </a:lvl5pPr>
          </a:lstStyle>
          <a:p>
            <a:pPr lvl="0"/>
            <a:r>
              <a:rPr lang="en-US" noProof="0" dirty="0"/>
              <a:t>Click to add text                       Press ENTER then TAB to view next text style                                  Press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4" name="Text Placeholder notes">
            <a:extLst>
              <a:ext uri="{FF2B5EF4-FFF2-40B4-BE49-F238E27FC236}">
                <a16:creationId xmlns:a16="http://schemas.microsoft.com/office/drawing/2014/main" id="{664A1B2F-8BFD-9385-F0B8-BD9BC8EA4745}"/>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6" name="Slide Number Placeholder 5">
            <a:extLst>
              <a:ext uri="{FF2B5EF4-FFF2-40B4-BE49-F238E27FC236}">
                <a16:creationId xmlns:a16="http://schemas.microsoft.com/office/drawing/2014/main" id="{2C19564B-96D9-829D-6452-26141B924649}"/>
              </a:ext>
            </a:extLst>
          </p:cNvPr>
          <p:cNvSpPr>
            <a:spLocks noGrp="1"/>
          </p:cNvSpPr>
          <p:nvPr>
            <p:ph type="sldNum" sz="quarter" idx="16"/>
          </p:nvPr>
        </p:nvSpPr>
        <p:spPr/>
        <p:txBody>
          <a:bodyPr/>
          <a:lstStyle>
            <a:lvl1pPr algn="r">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0821285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457200" y="367200"/>
            <a:ext cx="11278800" cy="498598"/>
          </a:xfrm>
        </p:spPr>
        <p:txBody>
          <a:bodyPr>
            <a:spAutoFit/>
          </a:bodyPr>
          <a:lstStyle>
            <a:lvl1pPr>
              <a:defRPr sz="3600"/>
            </a:lvl1pPr>
          </a:lstStyle>
          <a:p>
            <a:r>
              <a:rPr lang="en-US" dirty="0"/>
              <a:t>Click To Add Title</a:t>
            </a:r>
          </a:p>
        </p:txBody>
      </p:sp>
      <p:sp>
        <p:nvSpPr>
          <p:cNvPr id="9" name="Subtitle 2">
            <a:extLst>
              <a:ext uri="{FF2B5EF4-FFF2-40B4-BE49-F238E27FC236}">
                <a16:creationId xmlns:a16="http://schemas.microsoft.com/office/drawing/2014/main" id="{7980954B-42AD-7EB7-6C63-3C3804B6AAED}"/>
              </a:ext>
            </a:extLst>
          </p:cNvPr>
          <p:cNvSpPr>
            <a:spLocks noGrp="1"/>
          </p:cNvSpPr>
          <p:nvPr>
            <p:ph type="subTitle" idx="21" hasCustomPrompt="1"/>
          </p:nvPr>
        </p:nvSpPr>
        <p:spPr>
          <a:xfrm>
            <a:off x="457200" y="1000800"/>
            <a:ext cx="11278800" cy="246221"/>
          </a:xfrm>
        </p:spPr>
        <p:txBody>
          <a:bodyPr>
            <a:spAutoFit/>
          </a:bodyPr>
          <a:lstStyle>
            <a:lvl1pPr marL="0" indent="0" algn="l">
              <a:spcBef>
                <a:spcPts val="0"/>
              </a:spcBef>
              <a:spcAft>
                <a:spcPts val="0"/>
              </a:spcAft>
              <a:buFontTx/>
              <a:buNone/>
              <a:defRPr sz="1600">
                <a:latin typeface="+mj-lt"/>
              </a:defRPr>
            </a:lvl1pPr>
            <a:lvl2pPr marL="0" indent="0" algn="l">
              <a:spcBef>
                <a:spcPts val="0"/>
              </a:spcBef>
              <a:spcAft>
                <a:spcPts val="0"/>
              </a:spcAft>
              <a:buFontTx/>
              <a:buNone/>
              <a:defRPr sz="1600" b="0">
                <a:latin typeface="+mj-lt"/>
              </a:defRPr>
            </a:lvl2pPr>
            <a:lvl3pPr marL="0" indent="0" algn="l">
              <a:spcBef>
                <a:spcPts val="0"/>
              </a:spcBef>
              <a:spcAft>
                <a:spcPts val="0"/>
              </a:spcAft>
              <a:buFontTx/>
              <a:buNone/>
              <a:defRPr sz="1600" b="0">
                <a:latin typeface="+mj-lt"/>
              </a:defRPr>
            </a:lvl3pPr>
            <a:lvl4pPr marL="0" indent="0" algn="l">
              <a:spcBef>
                <a:spcPts val="0"/>
              </a:spcBef>
              <a:spcAft>
                <a:spcPts val="0"/>
              </a:spcAft>
              <a:buFontTx/>
              <a:buNone/>
              <a:defRPr sz="1600" b="0">
                <a:latin typeface="+mj-lt"/>
              </a:defRPr>
            </a:lvl4pPr>
            <a:lvl5pPr marL="0" indent="0" algn="l">
              <a:spcBef>
                <a:spcPts val="0"/>
              </a:spcBef>
              <a:spcAft>
                <a:spcPts val="0"/>
              </a:spcAft>
              <a:buFontTx/>
              <a:buNone/>
              <a:defRPr sz="1600" b="0">
                <a:latin typeface="+mj-lt"/>
              </a:defRPr>
            </a:lvl5pPr>
            <a:lvl6pPr marL="0" indent="0" algn="l">
              <a:spcBef>
                <a:spcPts val="0"/>
              </a:spcBef>
              <a:spcAft>
                <a:spcPts val="0"/>
              </a:spcAft>
              <a:buFontTx/>
              <a:buNone/>
              <a:defRPr sz="1600" b="0">
                <a:latin typeface="+mj-lt"/>
              </a:defRPr>
            </a:lvl6pPr>
            <a:lvl7pPr marL="0" indent="0" algn="l">
              <a:spcBef>
                <a:spcPts val="0"/>
              </a:spcBef>
              <a:spcAft>
                <a:spcPts val="0"/>
              </a:spcAft>
              <a:buFontTx/>
              <a:buNone/>
              <a:defRPr sz="1600" b="0">
                <a:latin typeface="+mj-lt"/>
              </a:defRPr>
            </a:lvl7pPr>
            <a:lvl8pPr marL="0" indent="0" algn="l">
              <a:spcBef>
                <a:spcPts val="0"/>
              </a:spcBef>
              <a:spcAft>
                <a:spcPts val="0"/>
              </a:spcAft>
              <a:buFontTx/>
              <a:buNone/>
              <a:defRPr sz="1600" b="0">
                <a:latin typeface="+mj-lt"/>
              </a:defRPr>
            </a:lvl8pPr>
            <a:lvl9pPr marL="0" indent="0" algn="l">
              <a:spcBef>
                <a:spcPts val="0"/>
              </a:spcBef>
              <a:spcAft>
                <a:spcPts val="0"/>
              </a:spcAft>
              <a:buFontTx/>
              <a:buNone/>
              <a:defRPr sz="1600" b="0">
                <a:latin typeface="+mj-lt"/>
              </a:defRPr>
            </a:lvl9pPr>
          </a:lstStyle>
          <a:p>
            <a:r>
              <a:rPr lang="en-US" noProof="0" dirty="0"/>
              <a:t>Click to add subtitle</a:t>
            </a:r>
            <a:endParaRPr lang="en-US" dirty="0"/>
          </a:p>
        </p:txBody>
      </p:sp>
      <p:sp>
        <p:nvSpPr>
          <p:cNvPr id="3" name="Content Placeholder 2"/>
          <p:cNvSpPr>
            <a:spLocks noGrp="1"/>
          </p:cNvSpPr>
          <p:nvPr>
            <p:ph idx="1" hasCustomPrompt="1"/>
          </p:nvPr>
        </p:nvSpPr>
        <p:spPr>
          <a:xfrm>
            <a:off x="457199" y="1645200"/>
            <a:ext cx="2682000" cy="4572000"/>
          </a:xfrm>
        </p:spPr>
        <p:txBody>
          <a:bodyPr/>
          <a:lstStyle>
            <a:lvl1pPr>
              <a:defRPr sz="1800"/>
            </a:lvl1pPr>
            <a:lvl2pPr>
              <a:defRPr sz="1600"/>
            </a:lvl2pPr>
            <a:lvl3pPr>
              <a:defRPr sz="1400"/>
            </a:lvl3pPr>
            <a:lvl4pPr>
              <a:defRPr sz="2000"/>
            </a:lvl4pPr>
            <a:lvl5pPr>
              <a:defRPr sz="1800"/>
            </a:lvl5pPr>
          </a:lstStyle>
          <a:p>
            <a:pPr lvl="0"/>
            <a:r>
              <a:rPr lang="en-US" noProof="0" dirty="0"/>
              <a:t>Click to add text                                                                 Press ENTER then TAB to view next text style                                    Press SHIFT+TAB to view previous text style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21924" y="1645200"/>
            <a:ext cx="2682000" cy="4572000"/>
          </a:xfrm>
        </p:spPr>
        <p:txBody>
          <a:bodyPr/>
          <a:lstStyle>
            <a:lvl1pPr>
              <a:defRPr sz="1800"/>
            </a:lvl1pPr>
            <a:lvl2pPr>
              <a:defRPr sz="1600"/>
            </a:lvl2pPr>
            <a:lvl3pPr>
              <a:defRPr sz="1400"/>
            </a:lvl3pPr>
            <a:lvl4pPr>
              <a:defRPr sz="2000"/>
            </a:lvl4pPr>
            <a:lvl5pPr>
              <a:defRPr sz="1800"/>
            </a:lvl5pPr>
          </a:lstStyle>
          <a:p>
            <a:pPr lvl="0"/>
            <a:r>
              <a:rPr lang="en-US" noProof="0" dirty="0"/>
              <a:t>Click to add text                Press ENTER then TAB to view next text style                 Press SHIFT+TAB to view previous text style</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6190893" y="1645200"/>
            <a:ext cx="2682000" cy="4572000"/>
          </a:xfrm>
        </p:spPr>
        <p:txBody>
          <a:bodyPr/>
          <a:lstStyle>
            <a:lvl1pPr>
              <a:defRPr sz="1800"/>
            </a:lvl1pPr>
            <a:lvl2pPr>
              <a:defRPr sz="1600"/>
            </a:lvl2pPr>
            <a:lvl3pPr>
              <a:defRPr sz="1400"/>
            </a:lvl3pPr>
            <a:lvl4pPr>
              <a:defRPr sz="2000"/>
            </a:lvl4pPr>
            <a:lvl5pPr>
              <a:defRPr sz="1800"/>
            </a:lvl5pPr>
          </a:lstStyle>
          <a:p>
            <a:pPr lvl="0"/>
            <a:r>
              <a:rPr lang="en-US" noProof="0" dirty="0"/>
              <a:t>Click to add text                Press ENTER then TAB to view next text style                 Press SHIFT+TAB to view previous text style</a:t>
            </a:r>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9056156" y="1645200"/>
            <a:ext cx="2682000" cy="4572000"/>
          </a:xfrm>
        </p:spPr>
        <p:txBody>
          <a:bodyPr/>
          <a:lstStyle>
            <a:lvl1pPr>
              <a:defRPr sz="1800"/>
            </a:lvl1pPr>
            <a:lvl2pPr>
              <a:defRPr sz="1600"/>
            </a:lvl2pPr>
            <a:lvl3pPr>
              <a:defRPr sz="1400"/>
            </a:lvl3pPr>
            <a:lvl4pPr>
              <a:defRPr sz="2000"/>
            </a:lvl4pPr>
            <a:lvl5pPr>
              <a:defRPr sz="1800"/>
            </a:lvl5pPr>
          </a:lstStyle>
          <a:p>
            <a:pPr lvl="0"/>
            <a:r>
              <a:rPr lang="en-US" noProof="0" dirty="0"/>
              <a:t>Click to add text                Press ENTER then TAB to view next text style                 Press SHIFT+TAB to view previous text style</a:t>
            </a:r>
          </a:p>
        </p:txBody>
      </p:sp>
      <p:sp>
        <p:nvSpPr>
          <p:cNvPr id="8" name="Text Placeholder notes">
            <a:extLst>
              <a:ext uri="{FF2B5EF4-FFF2-40B4-BE49-F238E27FC236}">
                <a16:creationId xmlns:a16="http://schemas.microsoft.com/office/drawing/2014/main" id="{DCB28537-9839-8D82-4F03-678EA85A312A}"/>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12" name="Slide Number Placeholder 11">
            <a:extLst>
              <a:ext uri="{FF2B5EF4-FFF2-40B4-BE49-F238E27FC236}">
                <a16:creationId xmlns:a16="http://schemas.microsoft.com/office/drawing/2014/main" id="{CA4BA1E8-105B-2F5E-4B6D-A5A9D8226873}"/>
              </a:ext>
            </a:extLst>
          </p:cNvPr>
          <p:cNvSpPr>
            <a:spLocks noGrp="1"/>
          </p:cNvSpPr>
          <p:nvPr>
            <p:ph type="sldNum" sz="quarter" idx="20"/>
          </p:nvPr>
        </p:nvSpPr>
        <p:spPr/>
        <p:txBody>
          <a:bodyPr/>
          <a:lstStyle>
            <a:lvl1pPr algn="r">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07049947"/>
      </p:ext>
    </p:extLst>
  </p:cSld>
  <p:clrMapOvr>
    <a:masterClrMapping/>
  </p:clrMapOvr>
  <p:extLst>
    <p:ext uri="{DCECCB84-F9BA-43D5-87BE-67443E8EF086}">
      <p15:sldGuideLst xmlns:p15="http://schemas.microsoft.com/office/powerpoint/2012/main">
        <p15:guide id="1" orient="horz" pos="1991" userDrawn="1">
          <p15:clr>
            <a:srgbClr val="A4A3A4"/>
          </p15:clr>
        </p15:guide>
        <p15:guide id="2" orient="horz" pos="2215" userDrawn="1">
          <p15:clr>
            <a:srgbClr val="A4A3A4"/>
          </p15:clr>
        </p15:guide>
        <p15:guide id="3" orient="horz" pos="2419" userDrawn="1">
          <p15:clr>
            <a:srgbClr val="A4A3A4"/>
          </p15:clr>
        </p15:guide>
        <p15:guide id="4" orient="horz" pos="2535"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port Seven Content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457200" y="367200"/>
            <a:ext cx="11278800" cy="498598"/>
          </a:xfrm>
        </p:spPr>
        <p:txBody>
          <a:bodyPr>
            <a:spAutoFit/>
          </a:bodyPr>
          <a:lstStyle>
            <a:lvl1pPr>
              <a:defRPr sz="3600"/>
            </a:lvl1pPr>
          </a:lstStyle>
          <a:p>
            <a:r>
              <a:rPr lang="en-US" dirty="0"/>
              <a:t>Click To Add Title</a:t>
            </a:r>
          </a:p>
        </p:txBody>
      </p:sp>
      <p:sp>
        <p:nvSpPr>
          <p:cNvPr id="9" name="Subtitle 2">
            <a:extLst>
              <a:ext uri="{FF2B5EF4-FFF2-40B4-BE49-F238E27FC236}">
                <a16:creationId xmlns:a16="http://schemas.microsoft.com/office/drawing/2014/main" id="{7980954B-42AD-7EB7-6C63-3C3804B6AAED}"/>
              </a:ext>
            </a:extLst>
          </p:cNvPr>
          <p:cNvSpPr>
            <a:spLocks noGrp="1"/>
          </p:cNvSpPr>
          <p:nvPr>
            <p:ph type="subTitle" idx="21" hasCustomPrompt="1"/>
          </p:nvPr>
        </p:nvSpPr>
        <p:spPr>
          <a:xfrm>
            <a:off x="457200" y="1000800"/>
            <a:ext cx="11278800" cy="246221"/>
          </a:xfrm>
        </p:spPr>
        <p:txBody>
          <a:bodyPr>
            <a:spAutoFit/>
          </a:bodyPr>
          <a:lstStyle>
            <a:lvl1pPr marL="0" indent="0" algn="l">
              <a:spcBef>
                <a:spcPts val="0"/>
              </a:spcBef>
              <a:spcAft>
                <a:spcPts val="0"/>
              </a:spcAft>
              <a:buFontTx/>
              <a:buNone/>
              <a:defRPr sz="1600">
                <a:latin typeface="+mj-lt"/>
              </a:defRPr>
            </a:lvl1pPr>
            <a:lvl2pPr marL="0" indent="0" algn="l">
              <a:spcBef>
                <a:spcPts val="0"/>
              </a:spcBef>
              <a:spcAft>
                <a:spcPts val="0"/>
              </a:spcAft>
              <a:buFontTx/>
              <a:buNone/>
              <a:defRPr sz="1600" b="0">
                <a:latin typeface="+mj-lt"/>
              </a:defRPr>
            </a:lvl2pPr>
            <a:lvl3pPr marL="0" indent="0" algn="l">
              <a:spcBef>
                <a:spcPts val="0"/>
              </a:spcBef>
              <a:spcAft>
                <a:spcPts val="0"/>
              </a:spcAft>
              <a:buFontTx/>
              <a:buNone/>
              <a:defRPr sz="1600" b="0">
                <a:latin typeface="+mj-lt"/>
              </a:defRPr>
            </a:lvl3pPr>
            <a:lvl4pPr marL="0" indent="0" algn="l">
              <a:spcBef>
                <a:spcPts val="0"/>
              </a:spcBef>
              <a:spcAft>
                <a:spcPts val="0"/>
              </a:spcAft>
              <a:buFontTx/>
              <a:buNone/>
              <a:defRPr sz="1600" b="0">
                <a:latin typeface="+mj-lt"/>
              </a:defRPr>
            </a:lvl4pPr>
            <a:lvl5pPr marL="0" indent="0" algn="l">
              <a:spcBef>
                <a:spcPts val="0"/>
              </a:spcBef>
              <a:spcAft>
                <a:spcPts val="0"/>
              </a:spcAft>
              <a:buFontTx/>
              <a:buNone/>
              <a:defRPr sz="1600" b="0">
                <a:latin typeface="+mj-lt"/>
              </a:defRPr>
            </a:lvl5pPr>
            <a:lvl6pPr marL="0" indent="0" algn="l">
              <a:spcBef>
                <a:spcPts val="0"/>
              </a:spcBef>
              <a:spcAft>
                <a:spcPts val="0"/>
              </a:spcAft>
              <a:buFontTx/>
              <a:buNone/>
              <a:defRPr sz="1600" b="0">
                <a:latin typeface="+mj-lt"/>
              </a:defRPr>
            </a:lvl6pPr>
            <a:lvl7pPr marL="0" indent="0" algn="l">
              <a:spcBef>
                <a:spcPts val="0"/>
              </a:spcBef>
              <a:spcAft>
                <a:spcPts val="0"/>
              </a:spcAft>
              <a:buFontTx/>
              <a:buNone/>
              <a:defRPr sz="1600" b="0">
                <a:latin typeface="+mj-lt"/>
              </a:defRPr>
            </a:lvl7pPr>
            <a:lvl8pPr marL="0" indent="0" algn="l">
              <a:spcBef>
                <a:spcPts val="0"/>
              </a:spcBef>
              <a:spcAft>
                <a:spcPts val="0"/>
              </a:spcAft>
              <a:buFontTx/>
              <a:buNone/>
              <a:defRPr sz="1600" b="0">
                <a:latin typeface="+mj-lt"/>
              </a:defRPr>
            </a:lvl8pPr>
            <a:lvl9pPr marL="0" indent="0" algn="l">
              <a:spcBef>
                <a:spcPts val="0"/>
              </a:spcBef>
              <a:spcAft>
                <a:spcPts val="0"/>
              </a:spcAft>
              <a:buFontTx/>
              <a:buNone/>
              <a:defRPr sz="1600" b="0">
                <a:latin typeface="+mj-lt"/>
              </a:defRPr>
            </a:lvl9pPr>
          </a:lstStyle>
          <a:p>
            <a:r>
              <a:rPr lang="en-US" noProof="0" dirty="0"/>
              <a:t>Click to add subtitle</a:t>
            </a:r>
            <a:endParaRPr lang="en-US" dirty="0"/>
          </a:p>
        </p:txBody>
      </p:sp>
      <p:sp>
        <p:nvSpPr>
          <p:cNvPr id="3" name="Content Placeholder 2"/>
          <p:cNvSpPr>
            <a:spLocks noGrp="1"/>
          </p:cNvSpPr>
          <p:nvPr>
            <p:ph idx="1" hasCustomPrompt="1"/>
          </p:nvPr>
        </p:nvSpPr>
        <p:spPr>
          <a:xfrm>
            <a:off x="457199" y="1645200"/>
            <a:ext cx="5546725" cy="2194444"/>
          </a:xfrm>
        </p:spPr>
        <p:txBody>
          <a:bodyPr/>
          <a:lstStyle>
            <a:lvl1pPr>
              <a:defRPr sz="1800"/>
            </a:lvl1pPr>
            <a:lvl2pPr>
              <a:defRPr sz="1600"/>
            </a:lvl2pPr>
            <a:lvl3pPr>
              <a:defRPr sz="1400"/>
            </a:lvl3pPr>
            <a:lvl4pPr>
              <a:defRPr sz="2000"/>
            </a:lvl4pPr>
            <a:lvl5pPr>
              <a:defRPr sz="1800"/>
            </a:lvl5pPr>
          </a:lstStyle>
          <a:p>
            <a:pPr lvl="0"/>
            <a:r>
              <a:rPr lang="en-US" noProof="0" dirty="0"/>
              <a:t>Click to add text                                                         Press ENTER then TAB to view next text style                   Press SHIFT+TAB to view previous text style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57199" y="4026355"/>
            <a:ext cx="2682000" cy="2194444"/>
          </a:xfrm>
        </p:spPr>
        <p:txBody>
          <a:bodyPr/>
          <a:lstStyle>
            <a:lvl1pPr>
              <a:defRPr sz="1800"/>
            </a:lvl1pPr>
            <a:lvl2pPr>
              <a:defRPr sz="1600"/>
            </a:lvl2pPr>
            <a:lvl3pPr>
              <a:defRPr sz="1400"/>
            </a:lvl3pPr>
            <a:lvl4pPr>
              <a:defRPr sz="2000"/>
            </a:lvl4pPr>
            <a:lvl5pPr>
              <a:defRPr sz="1800"/>
            </a:lvl5pPr>
          </a:lstStyle>
          <a:p>
            <a:pPr lvl="0"/>
            <a:r>
              <a:rPr lang="en-US" noProof="0" dirty="0"/>
              <a:t>Click to add text                Press ENTER then TAB to view next text style                 Press SHIFT+TAB to view previous text style</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321924" y="4026356"/>
            <a:ext cx="2682000" cy="2194444"/>
          </a:xfrm>
        </p:spPr>
        <p:txBody>
          <a:bodyPr/>
          <a:lstStyle>
            <a:lvl1pPr>
              <a:defRPr sz="1800"/>
            </a:lvl1pPr>
            <a:lvl2pPr>
              <a:defRPr sz="1600"/>
            </a:lvl2pPr>
            <a:lvl3pPr>
              <a:defRPr sz="1400"/>
            </a:lvl3pPr>
            <a:lvl4pPr>
              <a:defRPr sz="2000"/>
            </a:lvl4pPr>
            <a:lvl5pPr>
              <a:defRPr sz="1800"/>
            </a:lvl5pPr>
          </a:lstStyle>
          <a:p>
            <a:pPr lvl="0"/>
            <a:r>
              <a:rPr lang="en-US" noProof="0" dirty="0"/>
              <a:t>Click to add text                Press ENTER then TAB to view next text style                 Press SHIFT+TAB to view previous text style</a:t>
            </a:r>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190893" y="1645200"/>
            <a:ext cx="2682000" cy="2196000"/>
          </a:xfrm>
        </p:spPr>
        <p:txBody>
          <a:bodyPr/>
          <a:lstStyle>
            <a:lvl1pPr>
              <a:defRPr sz="1800"/>
            </a:lvl1pPr>
            <a:lvl2pPr>
              <a:defRPr sz="1600"/>
            </a:lvl2pPr>
            <a:lvl3pPr>
              <a:defRPr sz="1400"/>
            </a:lvl3pPr>
            <a:lvl4pPr>
              <a:defRPr sz="2000"/>
            </a:lvl4pPr>
            <a:lvl5pPr>
              <a:defRPr sz="1800"/>
            </a:lvl5pPr>
          </a:lstStyle>
          <a:p>
            <a:pPr lvl="0"/>
            <a:r>
              <a:rPr lang="en-US" noProof="0" dirty="0"/>
              <a:t>Click to add text                Press ENTER then TAB to view next text style                 Press SHIFT+TAB to view previous text style</a:t>
            </a:r>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6190893" y="4024800"/>
            <a:ext cx="2682000" cy="2196000"/>
          </a:xfrm>
        </p:spPr>
        <p:txBody>
          <a:bodyPr/>
          <a:lstStyle>
            <a:lvl1pPr>
              <a:defRPr sz="1800"/>
            </a:lvl1pPr>
            <a:lvl2pPr>
              <a:defRPr sz="1600"/>
            </a:lvl2pPr>
            <a:lvl3pPr>
              <a:defRPr sz="1400"/>
            </a:lvl3pPr>
            <a:lvl4pPr>
              <a:defRPr sz="2000"/>
            </a:lvl4pPr>
            <a:lvl5pPr>
              <a:defRPr sz="1800"/>
            </a:lvl5pPr>
          </a:lstStyle>
          <a:p>
            <a:pPr lvl="0"/>
            <a:r>
              <a:rPr lang="en-US" noProof="0" dirty="0"/>
              <a:t>Click to add text                Press ENTER then TAB to view next text style                 Press SHIFT+TAB to view previous text style</a:t>
            </a:r>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056156" y="1645200"/>
            <a:ext cx="2682000" cy="2196000"/>
          </a:xfrm>
        </p:spPr>
        <p:txBody>
          <a:bodyPr/>
          <a:lstStyle>
            <a:lvl1pPr>
              <a:defRPr sz="1800"/>
            </a:lvl1pPr>
            <a:lvl2pPr>
              <a:defRPr sz="1600"/>
            </a:lvl2pPr>
            <a:lvl3pPr>
              <a:defRPr sz="1400"/>
            </a:lvl3pPr>
            <a:lvl4pPr>
              <a:defRPr sz="2000"/>
            </a:lvl4pPr>
            <a:lvl5pPr>
              <a:defRPr sz="1800"/>
            </a:lvl5pPr>
          </a:lstStyle>
          <a:p>
            <a:pPr lvl="0"/>
            <a:r>
              <a:rPr lang="en-US" noProof="0" dirty="0"/>
              <a:t>Click to add text                Press ENTER then TAB to view next text style                 Press SHIFT+TAB to view previous text style</a:t>
            </a:r>
          </a:p>
        </p:txBody>
      </p:sp>
      <p:sp>
        <p:nvSpPr>
          <p:cNvPr id="18" name="Content Placeholder 17">
            <a:extLst>
              <a:ext uri="{FF2B5EF4-FFF2-40B4-BE49-F238E27FC236}">
                <a16:creationId xmlns:a16="http://schemas.microsoft.com/office/drawing/2014/main" id="{17ADD010-10B8-1EA3-1A0D-6F8903128380}"/>
              </a:ext>
            </a:extLst>
          </p:cNvPr>
          <p:cNvSpPr>
            <a:spLocks noGrp="1"/>
          </p:cNvSpPr>
          <p:nvPr>
            <p:ph sz="quarter" idx="23" hasCustomPrompt="1"/>
          </p:nvPr>
        </p:nvSpPr>
        <p:spPr>
          <a:xfrm>
            <a:off x="9056156" y="4024800"/>
            <a:ext cx="2682000" cy="2196000"/>
          </a:xfrm>
        </p:spPr>
        <p:txBody>
          <a:bodyPr/>
          <a:lstStyle>
            <a:lvl1pPr>
              <a:defRPr/>
            </a:lvl1pPr>
          </a:lstStyle>
          <a:p>
            <a:pPr lvl="0"/>
            <a:r>
              <a:rPr lang="en-US" noProof="0" dirty="0"/>
              <a:t>Click to add text                Press ENTER then TAB to view next text style                 Press SHIFT+TAB to view previous text style</a:t>
            </a:r>
          </a:p>
        </p:txBody>
      </p:sp>
      <p:sp>
        <p:nvSpPr>
          <p:cNvPr id="8" name="Text Placeholder notes">
            <a:extLst>
              <a:ext uri="{FF2B5EF4-FFF2-40B4-BE49-F238E27FC236}">
                <a16:creationId xmlns:a16="http://schemas.microsoft.com/office/drawing/2014/main" id="{57ECA8DB-B875-E7B1-1588-7FADE4540F55}"/>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12" name="Slide Number Placeholder 11">
            <a:extLst>
              <a:ext uri="{FF2B5EF4-FFF2-40B4-BE49-F238E27FC236}">
                <a16:creationId xmlns:a16="http://schemas.microsoft.com/office/drawing/2014/main" id="{CA4BA1E8-105B-2F5E-4B6D-A5A9D8226873}"/>
              </a:ext>
            </a:extLst>
          </p:cNvPr>
          <p:cNvSpPr>
            <a:spLocks noGrp="1"/>
          </p:cNvSpPr>
          <p:nvPr>
            <p:ph type="sldNum" sz="quarter" idx="20"/>
          </p:nvPr>
        </p:nvSpPr>
        <p:spPr/>
        <p:txBody>
          <a:bodyPr/>
          <a:lstStyle>
            <a:lvl1pPr algn="r">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49690616"/>
      </p:ext>
    </p:extLst>
  </p:cSld>
  <p:clrMapOvr>
    <a:masterClrMapping/>
  </p:clrMapOvr>
  <p:extLst>
    <p:ext uri="{DCECCB84-F9BA-43D5-87BE-67443E8EF086}">
      <p15:sldGuideLst xmlns:p15="http://schemas.microsoft.com/office/powerpoint/2012/main">
        <p15:guide id="3" orient="horz" pos="2419" userDrawn="1">
          <p15:clr>
            <a:srgbClr val="A4A3A4"/>
          </p15:clr>
        </p15:guide>
        <p15:guide id="4" orient="horz" pos="2535"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port Seven Content B">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457200" y="367200"/>
            <a:ext cx="11278800" cy="498598"/>
          </a:xfrm>
        </p:spPr>
        <p:txBody>
          <a:bodyPr>
            <a:spAutoFit/>
          </a:bodyPr>
          <a:lstStyle>
            <a:lvl1pPr>
              <a:defRPr sz="3600"/>
            </a:lvl1pPr>
          </a:lstStyle>
          <a:p>
            <a:r>
              <a:rPr lang="en-US" dirty="0"/>
              <a:t>Click To Add Title</a:t>
            </a:r>
          </a:p>
        </p:txBody>
      </p:sp>
      <p:sp>
        <p:nvSpPr>
          <p:cNvPr id="9" name="Subtitle 2">
            <a:extLst>
              <a:ext uri="{FF2B5EF4-FFF2-40B4-BE49-F238E27FC236}">
                <a16:creationId xmlns:a16="http://schemas.microsoft.com/office/drawing/2014/main" id="{7980954B-42AD-7EB7-6C63-3C3804B6AAED}"/>
              </a:ext>
            </a:extLst>
          </p:cNvPr>
          <p:cNvSpPr>
            <a:spLocks noGrp="1"/>
          </p:cNvSpPr>
          <p:nvPr>
            <p:ph type="subTitle" idx="21" hasCustomPrompt="1"/>
          </p:nvPr>
        </p:nvSpPr>
        <p:spPr>
          <a:xfrm>
            <a:off x="457200" y="1000800"/>
            <a:ext cx="11278800" cy="246221"/>
          </a:xfrm>
        </p:spPr>
        <p:txBody>
          <a:bodyPr>
            <a:spAutoFit/>
          </a:bodyPr>
          <a:lstStyle>
            <a:lvl1pPr marL="0" indent="0" algn="l">
              <a:spcBef>
                <a:spcPts val="0"/>
              </a:spcBef>
              <a:spcAft>
                <a:spcPts val="0"/>
              </a:spcAft>
              <a:buFontTx/>
              <a:buNone/>
              <a:defRPr sz="1600">
                <a:latin typeface="+mj-lt"/>
              </a:defRPr>
            </a:lvl1pPr>
            <a:lvl2pPr marL="0" indent="0" algn="l">
              <a:spcBef>
                <a:spcPts val="0"/>
              </a:spcBef>
              <a:spcAft>
                <a:spcPts val="0"/>
              </a:spcAft>
              <a:buFontTx/>
              <a:buNone/>
              <a:defRPr sz="1600" b="0">
                <a:latin typeface="+mj-lt"/>
              </a:defRPr>
            </a:lvl2pPr>
            <a:lvl3pPr marL="0" indent="0" algn="l">
              <a:spcBef>
                <a:spcPts val="0"/>
              </a:spcBef>
              <a:spcAft>
                <a:spcPts val="0"/>
              </a:spcAft>
              <a:buFontTx/>
              <a:buNone/>
              <a:defRPr sz="1600" b="0">
                <a:latin typeface="+mj-lt"/>
              </a:defRPr>
            </a:lvl3pPr>
            <a:lvl4pPr marL="0" indent="0" algn="l">
              <a:spcBef>
                <a:spcPts val="0"/>
              </a:spcBef>
              <a:spcAft>
                <a:spcPts val="0"/>
              </a:spcAft>
              <a:buFontTx/>
              <a:buNone/>
              <a:defRPr sz="1600" b="0">
                <a:latin typeface="+mj-lt"/>
              </a:defRPr>
            </a:lvl4pPr>
            <a:lvl5pPr marL="0" indent="0" algn="l">
              <a:spcBef>
                <a:spcPts val="0"/>
              </a:spcBef>
              <a:spcAft>
                <a:spcPts val="0"/>
              </a:spcAft>
              <a:buFontTx/>
              <a:buNone/>
              <a:defRPr sz="1600" b="0">
                <a:latin typeface="+mj-lt"/>
              </a:defRPr>
            </a:lvl5pPr>
            <a:lvl6pPr marL="0" indent="0" algn="l">
              <a:spcBef>
                <a:spcPts val="0"/>
              </a:spcBef>
              <a:spcAft>
                <a:spcPts val="0"/>
              </a:spcAft>
              <a:buFontTx/>
              <a:buNone/>
              <a:defRPr sz="1600" b="0">
                <a:latin typeface="+mj-lt"/>
              </a:defRPr>
            </a:lvl6pPr>
            <a:lvl7pPr marL="0" indent="0" algn="l">
              <a:spcBef>
                <a:spcPts val="0"/>
              </a:spcBef>
              <a:spcAft>
                <a:spcPts val="0"/>
              </a:spcAft>
              <a:buFontTx/>
              <a:buNone/>
              <a:defRPr sz="1600" b="0">
                <a:latin typeface="+mj-lt"/>
              </a:defRPr>
            </a:lvl7pPr>
            <a:lvl8pPr marL="0" indent="0" algn="l">
              <a:spcBef>
                <a:spcPts val="0"/>
              </a:spcBef>
              <a:spcAft>
                <a:spcPts val="0"/>
              </a:spcAft>
              <a:buFontTx/>
              <a:buNone/>
              <a:defRPr sz="1600" b="0">
                <a:latin typeface="+mj-lt"/>
              </a:defRPr>
            </a:lvl8pPr>
            <a:lvl9pPr marL="0" indent="0" algn="l">
              <a:spcBef>
                <a:spcPts val="0"/>
              </a:spcBef>
              <a:spcAft>
                <a:spcPts val="0"/>
              </a:spcAft>
              <a:buFontTx/>
              <a:buNone/>
              <a:defRPr sz="1600" b="0">
                <a:latin typeface="+mj-lt"/>
              </a:defRPr>
            </a:lvl9pPr>
          </a:lstStyle>
          <a:p>
            <a:r>
              <a:rPr lang="en-US" noProof="0" dirty="0"/>
              <a:t>Click to add subtitle</a:t>
            </a:r>
            <a:endParaRPr lang="en-US" dirty="0"/>
          </a:p>
        </p:txBody>
      </p:sp>
      <p:sp>
        <p:nvSpPr>
          <p:cNvPr id="3" name="Content Placeholder 2"/>
          <p:cNvSpPr>
            <a:spLocks noGrp="1"/>
          </p:cNvSpPr>
          <p:nvPr>
            <p:ph idx="1" hasCustomPrompt="1"/>
          </p:nvPr>
        </p:nvSpPr>
        <p:spPr>
          <a:xfrm>
            <a:off x="457199" y="1645200"/>
            <a:ext cx="2682000" cy="2194444"/>
          </a:xfrm>
        </p:spPr>
        <p:txBody>
          <a:bodyPr/>
          <a:lstStyle>
            <a:lvl1pPr>
              <a:defRPr sz="1800"/>
            </a:lvl1pPr>
            <a:lvl2pPr>
              <a:defRPr sz="1600"/>
            </a:lvl2pPr>
            <a:lvl3pPr>
              <a:defRPr sz="1400"/>
            </a:lvl3pPr>
            <a:lvl4pPr>
              <a:defRPr sz="2000"/>
            </a:lvl4pPr>
            <a:lvl5pPr>
              <a:defRPr sz="1800"/>
            </a:lvl5pPr>
          </a:lstStyle>
          <a:p>
            <a:pPr lvl="0"/>
            <a:r>
              <a:rPr lang="en-US" noProof="0" dirty="0"/>
              <a:t>Click to add text           Press ENTER then TAB to view next text style         Press SHIFT+TAB to view previous text style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57199" y="4026356"/>
            <a:ext cx="5546725" cy="2194444"/>
          </a:xfrm>
        </p:spPr>
        <p:txBody>
          <a:bodyPr/>
          <a:lstStyle>
            <a:lvl1pPr>
              <a:defRPr sz="1800"/>
            </a:lvl1pPr>
            <a:lvl2pPr>
              <a:defRPr sz="1600"/>
            </a:lvl2pPr>
            <a:lvl3pPr>
              <a:defRPr sz="1400"/>
            </a:lvl3pPr>
            <a:lvl4pPr>
              <a:defRPr sz="2000"/>
            </a:lvl4pPr>
            <a:lvl5pPr>
              <a:defRPr sz="1800"/>
            </a:lvl5pPr>
          </a:lstStyle>
          <a:p>
            <a:pPr lvl="0"/>
            <a:r>
              <a:rPr lang="en-US" noProof="0" dirty="0"/>
              <a:t>Click to add text                                                     Press ENTER then TAB to view next text style                 Press SHIFT+TAB to view previous text style</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321924" y="1645200"/>
            <a:ext cx="2682000" cy="2194444"/>
          </a:xfrm>
        </p:spPr>
        <p:txBody>
          <a:bodyPr/>
          <a:lstStyle>
            <a:lvl1pPr>
              <a:defRPr sz="1800"/>
            </a:lvl1pPr>
            <a:lvl2pPr>
              <a:defRPr sz="1600"/>
            </a:lvl2pPr>
            <a:lvl3pPr>
              <a:defRPr sz="1400"/>
            </a:lvl3pPr>
            <a:lvl4pPr>
              <a:defRPr sz="2000"/>
            </a:lvl4pPr>
            <a:lvl5pPr>
              <a:defRPr sz="1800"/>
            </a:lvl5pPr>
          </a:lstStyle>
          <a:p>
            <a:pPr lvl="0"/>
            <a:r>
              <a:rPr lang="en-US" noProof="0" dirty="0"/>
              <a:t>Click to add text                Press ENTER then TAB to view next text style                 Press SHIFT+TAB to view previous text style</a:t>
            </a:r>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190893" y="1645200"/>
            <a:ext cx="2682000" cy="2196000"/>
          </a:xfrm>
        </p:spPr>
        <p:txBody>
          <a:bodyPr/>
          <a:lstStyle>
            <a:lvl1pPr>
              <a:defRPr sz="1800"/>
            </a:lvl1pPr>
            <a:lvl2pPr>
              <a:defRPr sz="1600"/>
            </a:lvl2pPr>
            <a:lvl3pPr>
              <a:defRPr sz="1400"/>
            </a:lvl3pPr>
            <a:lvl4pPr>
              <a:defRPr sz="2000"/>
            </a:lvl4pPr>
            <a:lvl5pPr>
              <a:defRPr sz="1800"/>
            </a:lvl5pPr>
          </a:lstStyle>
          <a:p>
            <a:pPr lvl="0"/>
            <a:r>
              <a:rPr lang="en-US" noProof="0" dirty="0"/>
              <a:t>Click to add text                Press ENTER then TAB to view next text style                 Press SHIFT+TAB to view previous text style</a:t>
            </a:r>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6190893" y="4024800"/>
            <a:ext cx="2682000" cy="2196000"/>
          </a:xfrm>
        </p:spPr>
        <p:txBody>
          <a:bodyPr/>
          <a:lstStyle>
            <a:lvl1pPr>
              <a:defRPr sz="1800"/>
            </a:lvl1pPr>
            <a:lvl2pPr>
              <a:defRPr sz="1600"/>
            </a:lvl2pPr>
            <a:lvl3pPr>
              <a:defRPr sz="1400"/>
            </a:lvl3pPr>
            <a:lvl4pPr>
              <a:defRPr sz="2000"/>
            </a:lvl4pPr>
            <a:lvl5pPr>
              <a:defRPr sz="1800"/>
            </a:lvl5pPr>
          </a:lstStyle>
          <a:p>
            <a:pPr lvl="0"/>
            <a:r>
              <a:rPr lang="en-US" noProof="0" dirty="0"/>
              <a:t>Click to add text           Press ENTER then TAB to view next text style       Press SHIFT+TAB to view previous text style</a:t>
            </a:r>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056156" y="1645200"/>
            <a:ext cx="2682000" cy="2196000"/>
          </a:xfrm>
        </p:spPr>
        <p:txBody>
          <a:bodyPr/>
          <a:lstStyle>
            <a:lvl1pPr>
              <a:defRPr sz="1800"/>
            </a:lvl1pPr>
            <a:lvl2pPr>
              <a:defRPr sz="1600"/>
            </a:lvl2pPr>
            <a:lvl3pPr>
              <a:defRPr sz="1400"/>
            </a:lvl3pPr>
            <a:lvl4pPr>
              <a:defRPr sz="2000"/>
            </a:lvl4pPr>
            <a:lvl5pPr>
              <a:defRPr sz="1800"/>
            </a:lvl5pPr>
          </a:lstStyle>
          <a:p>
            <a:pPr lvl="0"/>
            <a:r>
              <a:rPr lang="en-US" noProof="0" dirty="0"/>
              <a:t>Click to add text                Press ENTER then TAB to view next text style                 Press SHIFT+TAB to view previous text style</a:t>
            </a:r>
          </a:p>
        </p:txBody>
      </p:sp>
      <p:sp>
        <p:nvSpPr>
          <p:cNvPr id="18" name="Content Placeholder 17">
            <a:extLst>
              <a:ext uri="{FF2B5EF4-FFF2-40B4-BE49-F238E27FC236}">
                <a16:creationId xmlns:a16="http://schemas.microsoft.com/office/drawing/2014/main" id="{17ADD010-10B8-1EA3-1A0D-6F8903128380}"/>
              </a:ext>
            </a:extLst>
          </p:cNvPr>
          <p:cNvSpPr>
            <a:spLocks noGrp="1"/>
          </p:cNvSpPr>
          <p:nvPr>
            <p:ph sz="quarter" idx="23" hasCustomPrompt="1"/>
          </p:nvPr>
        </p:nvSpPr>
        <p:spPr>
          <a:xfrm>
            <a:off x="9056156" y="4024800"/>
            <a:ext cx="2682000" cy="2196000"/>
          </a:xfrm>
        </p:spPr>
        <p:txBody>
          <a:bodyPr/>
          <a:lstStyle>
            <a:lvl1pPr>
              <a:defRPr/>
            </a:lvl1pPr>
          </a:lstStyle>
          <a:p>
            <a:pPr lvl="0"/>
            <a:r>
              <a:rPr lang="en-US" noProof="0" dirty="0"/>
              <a:t>Click to add text                Press ENTER then TAB to view next text style                 Press SHIFT+TAB to view previous text style</a:t>
            </a:r>
          </a:p>
        </p:txBody>
      </p:sp>
      <p:sp>
        <p:nvSpPr>
          <p:cNvPr id="8" name="Text Placeholder notes">
            <a:extLst>
              <a:ext uri="{FF2B5EF4-FFF2-40B4-BE49-F238E27FC236}">
                <a16:creationId xmlns:a16="http://schemas.microsoft.com/office/drawing/2014/main" id="{BECDBDE0-BEC6-C554-42F7-A1DBB2CACF28}"/>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16" name="Slide Number Placeholder 15">
            <a:extLst>
              <a:ext uri="{FF2B5EF4-FFF2-40B4-BE49-F238E27FC236}">
                <a16:creationId xmlns:a16="http://schemas.microsoft.com/office/drawing/2014/main" id="{CF733397-0606-A6E2-C037-C0AC5C2196F3}"/>
              </a:ext>
            </a:extLst>
          </p:cNvPr>
          <p:cNvSpPr>
            <a:spLocks noGrp="1"/>
          </p:cNvSpPr>
          <p:nvPr>
            <p:ph type="sldNum" sz="quarter" idx="26"/>
          </p:nvPr>
        </p:nvSpPr>
        <p:spPr/>
        <p:txBody>
          <a:bodyPr/>
          <a:lstStyle>
            <a:lvl1pPr algn="r">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22792170"/>
      </p:ext>
    </p:extLst>
  </p:cSld>
  <p:clrMapOvr>
    <a:masterClrMapping/>
  </p:clrMapOvr>
  <p:extLst>
    <p:ext uri="{DCECCB84-F9BA-43D5-87BE-67443E8EF086}">
      <p15:sldGuideLst xmlns:p15="http://schemas.microsoft.com/office/powerpoint/2012/main">
        <p15:guide id="3" orient="horz" pos="2419" userDrawn="1">
          <p15:clr>
            <a:srgbClr val="A4A3A4"/>
          </p15:clr>
        </p15:guide>
        <p15:guide id="4" orient="horz" pos="2535"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A">
    <p:bg>
      <p:bgRef idx="1001">
        <a:schemeClr val="bg2"/>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F5039044-0354-9A93-EB1A-A49A8B7F47F9}"/>
              </a:ext>
            </a:extLst>
          </p:cNvPr>
          <p:cNvSpPr>
            <a:spLocks noGrp="1" noRot="1" noMove="1" noResize="1" noEditPoints="1" noAdjustHandles="1" noChangeArrowheads="1" noChangeShapeType="1"/>
          </p:cNvSpPr>
          <p:nvPr userDrawn="1"/>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20" name="Pattern1">
            <a:extLst>
              <a:ext uri="{FF2B5EF4-FFF2-40B4-BE49-F238E27FC236}">
                <a16:creationId xmlns:a16="http://schemas.microsoft.com/office/drawing/2014/main" id="{EF6FBF2E-433D-2F7F-918C-FF7D32517A40}"/>
              </a:ext>
            </a:extLst>
          </p:cNvPr>
          <p:cNvPicPr>
            <a:picLocks noChangeAspect="1"/>
          </p:cNvPicPr>
          <p:nvPr userDrawn="1"/>
        </p:nvPicPr>
        <p:blipFill rotWithShape="1">
          <a:blip r:embed="rId2">
            <a:alphaModFix amt="10000"/>
            <a:extLst>
              <a:ext uri="{96DAC541-7B7A-43D3-8B79-37D633B846F1}">
                <asvg:svgBlip xmlns:asvg="http://schemas.microsoft.com/office/drawing/2016/SVG/main" r:embed="rId3"/>
              </a:ext>
            </a:extLst>
          </a:blip>
          <a:srcRect t="16312" r="50094" b="16085"/>
          <a:stretch/>
        </p:blipFill>
        <p:spPr>
          <a:xfrm>
            <a:off x="7129223" y="0"/>
            <a:ext cx="5062777" cy="6858000"/>
          </a:xfrm>
          <a:prstGeom prst="rect">
            <a:avLst/>
          </a:prstGeom>
        </p:spPr>
      </p:pic>
      <p:pic>
        <p:nvPicPr>
          <p:cNvPr id="2" name="Optiv logo neg">
            <a:extLst>
              <a:ext uri="{FF2B5EF4-FFF2-40B4-BE49-F238E27FC236}">
                <a16:creationId xmlns:a16="http://schemas.microsoft.com/office/drawing/2014/main" id="{1469F8A5-68EB-7D4A-015F-0D01125954B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bwMode="black">
          <a:xfrm>
            <a:off x="400336" y="6334612"/>
            <a:ext cx="782522" cy="414000"/>
          </a:xfrm>
          <a:prstGeom prst="rect">
            <a:avLst/>
          </a:prstGeom>
        </p:spPr>
      </p:pic>
      <p:sp>
        <p:nvSpPr>
          <p:cNvPr id="8" name="Text Placeholder 7">
            <a:extLst>
              <a:ext uri="{FF2B5EF4-FFF2-40B4-BE49-F238E27FC236}">
                <a16:creationId xmlns:a16="http://schemas.microsoft.com/office/drawing/2014/main" id="{E2E07CDC-6DF1-12BD-5FF2-62656A160292}"/>
              </a:ext>
            </a:extLst>
          </p:cNvPr>
          <p:cNvSpPr>
            <a:spLocks noGrp="1"/>
          </p:cNvSpPr>
          <p:nvPr>
            <p:ph type="body" sz="quarter" idx="13" hasCustomPrompt="1"/>
          </p:nvPr>
        </p:nvSpPr>
        <p:spPr bwMode="black">
          <a:xfrm>
            <a:off x="457200" y="366713"/>
            <a:ext cx="9366250" cy="5849937"/>
          </a:xfrm>
        </p:spPr>
        <p:txBody>
          <a:bodyPr/>
          <a:lstStyle>
            <a:lvl1pPr marL="0" indent="0" algn="l">
              <a:spcBef>
                <a:spcPts val="0"/>
              </a:spcBef>
              <a:spcAft>
                <a:spcPts val="0"/>
              </a:spcAft>
              <a:buNone/>
              <a:defRPr sz="2800" b="0">
                <a:latin typeface="+mn-lt"/>
              </a:defRPr>
            </a:lvl1pPr>
            <a:lvl2pPr marL="0" indent="0" algn="l">
              <a:spcBef>
                <a:spcPts val="0"/>
              </a:spcBef>
              <a:spcAft>
                <a:spcPts val="0"/>
              </a:spcAft>
              <a:buNone/>
              <a:defRPr sz="2800" b="0">
                <a:latin typeface="+mn-lt"/>
              </a:defRPr>
            </a:lvl2pPr>
            <a:lvl3pPr marL="0" indent="0" algn="l">
              <a:spcBef>
                <a:spcPts val="0"/>
              </a:spcBef>
              <a:spcAft>
                <a:spcPts val="0"/>
              </a:spcAft>
              <a:buNone/>
              <a:defRPr sz="2800" b="0">
                <a:latin typeface="+mn-lt"/>
              </a:defRPr>
            </a:lvl3pPr>
            <a:lvl4pPr marL="0" indent="0" algn="l">
              <a:spcBef>
                <a:spcPts val="0"/>
              </a:spcBef>
              <a:spcAft>
                <a:spcPts val="0"/>
              </a:spcAft>
              <a:buNone/>
              <a:defRPr sz="2800" b="0">
                <a:latin typeface="+mn-lt"/>
              </a:defRPr>
            </a:lvl4pPr>
            <a:lvl5pPr marL="0" indent="0" algn="l">
              <a:spcBef>
                <a:spcPts val="0"/>
              </a:spcBef>
              <a:spcAft>
                <a:spcPts val="0"/>
              </a:spcAft>
              <a:buNone/>
              <a:defRPr sz="2800" b="0">
                <a:latin typeface="+mn-lt"/>
              </a:defRPr>
            </a:lvl5pPr>
            <a:lvl6pPr marL="0" indent="0" algn="l">
              <a:spcBef>
                <a:spcPts val="0"/>
              </a:spcBef>
              <a:spcAft>
                <a:spcPts val="0"/>
              </a:spcAft>
              <a:buNone/>
              <a:defRPr sz="2800" b="0">
                <a:latin typeface="+mn-lt"/>
              </a:defRPr>
            </a:lvl6pPr>
            <a:lvl7pPr marL="0" indent="0" algn="l">
              <a:spcBef>
                <a:spcPts val="0"/>
              </a:spcBef>
              <a:spcAft>
                <a:spcPts val="0"/>
              </a:spcAft>
              <a:buNone/>
              <a:defRPr sz="2800" b="0">
                <a:latin typeface="+mn-lt"/>
              </a:defRPr>
            </a:lvl7pPr>
            <a:lvl8pPr marL="0" indent="0" algn="l">
              <a:spcBef>
                <a:spcPts val="0"/>
              </a:spcBef>
              <a:spcAft>
                <a:spcPts val="0"/>
              </a:spcAft>
              <a:buNone/>
              <a:defRPr sz="2800" b="0">
                <a:latin typeface="+mn-lt"/>
              </a:defRPr>
            </a:lvl8pPr>
            <a:lvl9pPr marL="0" indent="0" algn="l">
              <a:spcBef>
                <a:spcPts val="0"/>
              </a:spcBef>
              <a:spcAft>
                <a:spcPts val="0"/>
              </a:spcAft>
              <a:buNone/>
              <a:defRPr sz="2800" b="0">
                <a:latin typeface="+mn-lt"/>
              </a:defRPr>
            </a:lvl9pPr>
          </a:lstStyle>
          <a:p>
            <a:pPr lvl="0"/>
            <a:r>
              <a:rPr lang="en-US" dirty="0"/>
              <a:t>Click to add statement text</a:t>
            </a:r>
          </a:p>
        </p:txBody>
      </p:sp>
      <p:sp>
        <p:nvSpPr>
          <p:cNvPr id="7" name="Text Placeholder notes">
            <a:extLst>
              <a:ext uri="{FF2B5EF4-FFF2-40B4-BE49-F238E27FC236}">
                <a16:creationId xmlns:a16="http://schemas.microsoft.com/office/drawing/2014/main" id="{97EA136D-6336-2849-B78D-E930908285E3}"/>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11" name="PublicConf" descr="{&quot;templafy&quot;:{&quot;id&quot;:&quot;16c63418-c691-487c-a986-390f1d2eea25&quot;}}">
            <a:extLst>
              <a:ext uri="{FF2B5EF4-FFF2-40B4-BE49-F238E27FC236}">
                <a16:creationId xmlns:a16="http://schemas.microsoft.com/office/drawing/2014/main" id="{5E7CF6A4-56D5-B81B-ED34-B33491E011C2}"/>
              </a:ext>
            </a:extLst>
          </p:cNvPr>
          <p:cNvSpPr txBox="1">
            <a:spLocks/>
          </p:cNvSpPr>
          <p:nvPr userDrawn="1"/>
        </p:nvSpPr>
        <p:spPr bwMode="black">
          <a:xfrm>
            <a:off x="7142400" y="6451200"/>
            <a:ext cx="42228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FBB13F7D-3EC3-420E-B3F4-36879FB26AA9}"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
        <p:nvSpPr>
          <p:cNvPr id="5" name="Slide Number Placeholder 4">
            <a:extLst>
              <a:ext uri="{FF2B5EF4-FFF2-40B4-BE49-F238E27FC236}">
                <a16:creationId xmlns:a16="http://schemas.microsoft.com/office/drawing/2014/main" id="{0D473278-662A-8827-D5FE-76972B7B32B4}"/>
              </a:ext>
            </a:extLst>
          </p:cNvPr>
          <p:cNvSpPr>
            <a:spLocks noGrp="1"/>
          </p:cNvSpPr>
          <p:nvPr>
            <p:ph type="sldNum" sz="quarter" idx="12"/>
          </p:nvPr>
        </p:nvSpPr>
        <p:spPr bwMode="white"/>
        <p:txBody>
          <a:bodyPr/>
          <a:lstStyle>
            <a:lvl1pPr algn="r">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63150897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B">
    <p:bg>
      <p:bgRef idx="1001">
        <a:schemeClr val="bg2"/>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F5039044-0354-9A93-EB1A-A49A8B7F47F9}"/>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20" name="Pattern1">
            <a:extLst>
              <a:ext uri="{FF2B5EF4-FFF2-40B4-BE49-F238E27FC236}">
                <a16:creationId xmlns:a16="http://schemas.microsoft.com/office/drawing/2014/main" id="{EF6FBF2E-433D-2F7F-918C-FF7D32517A40}"/>
              </a:ext>
            </a:extLst>
          </p:cNvPr>
          <p:cNvPicPr>
            <a:picLocks noGrp="1" noRot="1" noChangeAspect="1" noMove="1" noResize="1" noEditPoints="1" noAdjustHandles="1" noChangeArrowheads="1" noChangeShapeType="1" noCrop="1"/>
          </p:cNvPicPr>
          <p:nvPr userDrawn="1"/>
        </p:nvPicPr>
        <p:blipFill rotWithShape="1">
          <a:blip r:embed="rId2">
            <a:alphaModFix amt="10000"/>
            <a:lum bright="-20000" contrast="-40000"/>
            <a:extLst>
              <a:ext uri="{96DAC541-7B7A-43D3-8B79-37D633B846F1}">
                <asvg:svgBlip xmlns:asvg="http://schemas.microsoft.com/office/drawing/2016/SVG/main" r:embed="rId3"/>
              </a:ext>
            </a:extLst>
          </a:blip>
          <a:srcRect t="16312" r="50094" b="16085"/>
          <a:stretch/>
        </p:blipFill>
        <p:spPr>
          <a:xfrm>
            <a:off x="7129223" y="0"/>
            <a:ext cx="5062777" cy="6858000"/>
          </a:xfrm>
          <a:prstGeom prst="rect">
            <a:avLst/>
          </a:prstGeom>
        </p:spPr>
      </p:pic>
      <p:pic>
        <p:nvPicPr>
          <p:cNvPr id="2" name="Optiv logo pos">
            <a:extLst>
              <a:ext uri="{FF2B5EF4-FFF2-40B4-BE49-F238E27FC236}">
                <a16:creationId xmlns:a16="http://schemas.microsoft.com/office/drawing/2014/main" id="{3DADF94B-DBB2-D8CB-5F1C-A432F75D5E35}"/>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400336" y="6334612"/>
            <a:ext cx="782523" cy="414000"/>
          </a:xfrm>
          <a:prstGeom prst="rect">
            <a:avLst/>
          </a:prstGeom>
        </p:spPr>
      </p:pic>
      <p:sp>
        <p:nvSpPr>
          <p:cNvPr id="8" name="Text Placeholder 7">
            <a:extLst>
              <a:ext uri="{FF2B5EF4-FFF2-40B4-BE49-F238E27FC236}">
                <a16:creationId xmlns:a16="http://schemas.microsoft.com/office/drawing/2014/main" id="{E2E07CDC-6DF1-12BD-5FF2-62656A160292}"/>
              </a:ext>
            </a:extLst>
          </p:cNvPr>
          <p:cNvSpPr>
            <a:spLocks noGrp="1"/>
          </p:cNvSpPr>
          <p:nvPr>
            <p:ph type="body" sz="quarter" idx="13" hasCustomPrompt="1"/>
          </p:nvPr>
        </p:nvSpPr>
        <p:spPr>
          <a:xfrm>
            <a:off x="457200" y="366713"/>
            <a:ext cx="9366250" cy="5849937"/>
          </a:xfrm>
        </p:spPr>
        <p:txBody>
          <a:bodyPr/>
          <a:lstStyle>
            <a:lvl1pPr marL="0" indent="0" algn="l">
              <a:spcBef>
                <a:spcPts val="0"/>
              </a:spcBef>
              <a:spcAft>
                <a:spcPts val="0"/>
              </a:spcAft>
              <a:buNone/>
              <a:defRPr sz="2800" b="0">
                <a:latin typeface="+mn-lt"/>
              </a:defRPr>
            </a:lvl1pPr>
            <a:lvl2pPr marL="0" indent="0" algn="l">
              <a:spcBef>
                <a:spcPts val="0"/>
              </a:spcBef>
              <a:spcAft>
                <a:spcPts val="0"/>
              </a:spcAft>
              <a:buNone/>
              <a:defRPr sz="2800" b="0">
                <a:latin typeface="+mn-lt"/>
              </a:defRPr>
            </a:lvl2pPr>
            <a:lvl3pPr marL="0" indent="0" algn="l">
              <a:spcBef>
                <a:spcPts val="0"/>
              </a:spcBef>
              <a:spcAft>
                <a:spcPts val="0"/>
              </a:spcAft>
              <a:buNone/>
              <a:defRPr sz="2800" b="0">
                <a:latin typeface="+mn-lt"/>
              </a:defRPr>
            </a:lvl3pPr>
            <a:lvl4pPr marL="0" indent="0" algn="l">
              <a:spcBef>
                <a:spcPts val="0"/>
              </a:spcBef>
              <a:spcAft>
                <a:spcPts val="0"/>
              </a:spcAft>
              <a:buNone/>
              <a:defRPr sz="2800" b="0">
                <a:latin typeface="+mn-lt"/>
              </a:defRPr>
            </a:lvl4pPr>
            <a:lvl5pPr marL="0" indent="0" algn="l">
              <a:spcBef>
                <a:spcPts val="0"/>
              </a:spcBef>
              <a:spcAft>
                <a:spcPts val="0"/>
              </a:spcAft>
              <a:buNone/>
              <a:defRPr sz="2800" b="0">
                <a:latin typeface="+mn-lt"/>
              </a:defRPr>
            </a:lvl5pPr>
            <a:lvl6pPr marL="0" indent="0" algn="l">
              <a:spcBef>
                <a:spcPts val="0"/>
              </a:spcBef>
              <a:spcAft>
                <a:spcPts val="0"/>
              </a:spcAft>
              <a:buNone/>
              <a:defRPr sz="2800" b="0">
                <a:latin typeface="+mn-lt"/>
              </a:defRPr>
            </a:lvl6pPr>
            <a:lvl7pPr marL="0" indent="0" algn="l">
              <a:spcBef>
                <a:spcPts val="0"/>
              </a:spcBef>
              <a:spcAft>
                <a:spcPts val="0"/>
              </a:spcAft>
              <a:buNone/>
              <a:defRPr sz="2800" b="0">
                <a:latin typeface="+mn-lt"/>
              </a:defRPr>
            </a:lvl7pPr>
            <a:lvl8pPr marL="0" indent="0" algn="l">
              <a:spcBef>
                <a:spcPts val="0"/>
              </a:spcBef>
              <a:spcAft>
                <a:spcPts val="0"/>
              </a:spcAft>
              <a:buNone/>
              <a:defRPr sz="2800" b="0">
                <a:latin typeface="+mn-lt"/>
              </a:defRPr>
            </a:lvl8pPr>
            <a:lvl9pPr marL="0" indent="0" algn="l">
              <a:spcBef>
                <a:spcPts val="0"/>
              </a:spcBef>
              <a:spcAft>
                <a:spcPts val="0"/>
              </a:spcAft>
              <a:buNone/>
              <a:defRPr sz="2800" b="0">
                <a:latin typeface="+mn-lt"/>
              </a:defRPr>
            </a:lvl9pPr>
          </a:lstStyle>
          <a:p>
            <a:pPr lvl="0"/>
            <a:r>
              <a:rPr lang="en-US" dirty="0"/>
              <a:t>Click to add statement text</a:t>
            </a:r>
          </a:p>
        </p:txBody>
      </p:sp>
      <p:sp>
        <p:nvSpPr>
          <p:cNvPr id="7" name="Text Placeholder notes">
            <a:extLst>
              <a:ext uri="{FF2B5EF4-FFF2-40B4-BE49-F238E27FC236}">
                <a16:creationId xmlns:a16="http://schemas.microsoft.com/office/drawing/2014/main" id="{65417A93-C582-B7BB-1C44-D2E3A01A4F09}"/>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11" name="PublicConf" descr="{&quot;templafy&quot;:{&quot;id&quot;:&quot;afcc30c9-1fee-4e36-86b0-d987f2bea32e&quot;}}">
            <a:extLst>
              <a:ext uri="{FF2B5EF4-FFF2-40B4-BE49-F238E27FC236}">
                <a16:creationId xmlns:a16="http://schemas.microsoft.com/office/drawing/2014/main" id="{D9454DE1-B0DA-DC7E-DA25-45CA3544796B}"/>
              </a:ext>
            </a:extLst>
          </p:cNvPr>
          <p:cNvSpPr txBox="1">
            <a:spLocks/>
          </p:cNvSpPr>
          <p:nvPr userDrawn="1"/>
        </p:nvSpPr>
        <p:spPr>
          <a:xfrm>
            <a:off x="7142400" y="6451200"/>
            <a:ext cx="42228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913DE6D9-77B0-4269-8A2A-B0FA64423DE5}"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
        <p:nvSpPr>
          <p:cNvPr id="5" name="Slide Number Placeholder 4">
            <a:extLst>
              <a:ext uri="{FF2B5EF4-FFF2-40B4-BE49-F238E27FC236}">
                <a16:creationId xmlns:a16="http://schemas.microsoft.com/office/drawing/2014/main" id="{0D473278-662A-8827-D5FE-76972B7B32B4}"/>
              </a:ext>
            </a:extLst>
          </p:cNvPr>
          <p:cNvSpPr>
            <a:spLocks noGrp="1"/>
          </p:cNvSpPr>
          <p:nvPr>
            <p:ph type="sldNum" sz="quarter" idx="12"/>
          </p:nvPr>
        </p:nvSpPr>
        <p:spPr/>
        <p:txBody>
          <a:bodyPr/>
          <a:lstStyle>
            <a:lvl1pPr algn="r">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10095129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en-US" dirty="0"/>
              <a:t>Click To Add Title</a:t>
            </a:r>
          </a:p>
        </p:txBody>
      </p:sp>
      <p:sp>
        <p:nvSpPr>
          <p:cNvPr id="6" name="Subtitle 2">
            <a:extLst>
              <a:ext uri="{FF2B5EF4-FFF2-40B4-BE49-F238E27FC236}">
                <a16:creationId xmlns:a16="http://schemas.microsoft.com/office/drawing/2014/main" id="{72394A1C-20C2-0462-A72A-767B2B09CDF1}"/>
              </a:ext>
            </a:extLst>
          </p:cNvPr>
          <p:cNvSpPr>
            <a:spLocks noGrp="1"/>
          </p:cNvSpPr>
          <p:nvPr>
            <p:ph type="subTitle" idx="21" hasCustomPrompt="1"/>
          </p:nvPr>
        </p:nvSpPr>
        <p:spPr>
          <a:xfrm>
            <a:off x="457200" y="1000800"/>
            <a:ext cx="11278800" cy="246221"/>
          </a:xfrm>
        </p:spPr>
        <p:txBody>
          <a:bodyPr>
            <a:spAutoFit/>
          </a:bodyPr>
          <a:lstStyle>
            <a:lvl1pPr marL="0" indent="0" algn="l">
              <a:spcBef>
                <a:spcPts val="0"/>
              </a:spcBef>
              <a:spcAft>
                <a:spcPts val="0"/>
              </a:spcAft>
              <a:buFontTx/>
              <a:buNone/>
              <a:defRPr sz="1600">
                <a:latin typeface="+mj-lt"/>
              </a:defRPr>
            </a:lvl1pPr>
            <a:lvl2pPr marL="0" indent="0" algn="l">
              <a:spcBef>
                <a:spcPts val="0"/>
              </a:spcBef>
              <a:spcAft>
                <a:spcPts val="0"/>
              </a:spcAft>
              <a:buFontTx/>
              <a:buNone/>
              <a:defRPr sz="1600" b="0">
                <a:latin typeface="+mj-lt"/>
              </a:defRPr>
            </a:lvl2pPr>
            <a:lvl3pPr marL="0" indent="0" algn="l">
              <a:spcBef>
                <a:spcPts val="0"/>
              </a:spcBef>
              <a:spcAft>
                <a:spcPts val="0"/>
              </a:spcAft>
              <a:buFontTx/>
              <a:buNone/>
              <a:defRPr sz="1600" b="0">
                <a:latin typeface="+mj-lt"/>
              </a:defRPr>
            </a:lvl3pPr>
            <a:lvl4pPr marL="0" indent="0" algn="l">
              <a:spcBef>
                <a:spcPts val="0"/>
              </a:spcBef>
              <a:spcAft>
                <a:spcPts val="0"/>
              </a:spcAft>
              <a:buFontTx/>
              <a:buNone/>
              <a:defRPr sz="1600" b="0">
                <a:latin typeface="+mj-lt"/>
              </a:defRPr>
            </a:lvl4pPr>
            <a:lvl5pPr marL="0" indent="0" algn="l">
              <a:spcBef>
                <a:spcPts val="0"/>
              </a:spcBef>
              <a:spcAft>
                <a:spcPts val="0"/>
              </a:spcAft>
              <a:buFontTx/>
              <a:buNone/>
              <a:defRPr sz="1600" b="0">
                <a:latin typeface="+mj-lt"/>
              </a:defRPr>
            </a:lvl5pPr>
            <a:lvl6pPr marL="0" indent="0" algn="l">
              <a:spcBef>
                <a:spcPts val="0"/>
              </a:spcBef>
              <a:spcAft>
                <a:spcPts val="0"/>
              </a:spcAft>
              <a:buFontTx/>
              <a:buNone/>
              <a:defRPr sz="1600" b="0">
                <a:latin typeface="+mj-lt"/>
              </a:defRPr>
            </a:lvl6pPr>
            <a:lvl7pPr marL="0" indent="0" algn="l">
              <a:spcBef>
                <a:spcPts val="0"/>
              </a:spcBef>
              <a:spcAft>
                <a:spcPts val="0"/>
              </a:spcAft>
              <a:buFontTx/>
              <a:buNone/>
              <a:defRPr sz="1600" b="0">
                <a:latin typeface="+mj-lt"/>
              </a:defRPr>
            </a:lvl7pPr>
            <a:lvl8pPr marL="0" indent="0" algn="l">
              <a:spcBef>
                <a:spcPts val="0"/>
              </a:spcBef>
              <a:spcAft>
                <a:spcPts val="0"/>
              </a:spcAft>
              <a:buFontTx/>
              <a:buNone/>
              <a:defRPr sz="1600" b="0">
                <a:latin typeface="+mj-lt"/>
              </a:defRPr>
            </a:lvl8pPr>
            <a:lvl9pPr marL="0" indent="0" algn="l">
              <a:spcBef>
                <a:spcPts val="0"/>
              </a:spcBef>
              <a:spcAft>
                <a:spcPts val="0"/>
              </a:spcAft>
              <a:buFontTx/>
              <a:buNone/>
              <a:defRPr sz="1600" b="0">
                <a:latin typeface="+mj-lt"/>
              </a:defRPr>
            </a:lvl9pPr>
          </a:lstStyle>
          <a:p>
            <a:r>
              <a:rPr lang="en-US" noProof="0" dirty="0"/>
              <a:t>Click to add subtitle</a:t>
            </a:r>
            <a:endParaRPr lang="en-US" dirty="0"/>
          </a:p>
        </p:txBody>
      </p:sp>
      <p:sp>
        <p:nvSpPr>
          <p:cNvPr id="8" name="Text Placeholder notes">
            <a:extLst>
              <a:ext uri="{FF2B5EF4-FFF2-40B4-BE49-F238E27FC236}">
                <a16:creationId xmlns:a16="http://schemas.microsoft.com/office/drawing/2014/main" id="{20548E06-1B3A-1E93-BF47-1B3B1BDD398F}"/>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5" name="Slide Number Placeholder 4">
            <a:extLst>
              <a:ext uri="{FF2B5EF4-FFF2-40B4-BE49-F238E27FC236}">
                <a16:creationId xmlns:a16="http://schemas.microsoft.com/office/drawing/2014/main" id="{CC321AA5-6588-9A37-5A5C-D63E7CD1804C}"/>
              </a:ext>
            </a:extLst>
          </p:cNvPr>
          <p:cNvSpPr>
            <a:spLocks noGrp="1"/>
          </p:cNvSpPr>
          <p:nvPr>
            <p:ph type="sldNum" sz="quarter" idx="12"/>
          </p:nvPr>
        </p:nvSpPr>
        <p:spPr/>
        <p:txBody>
          <a:bodyPr/>
          <a:lstStyle>
            <a:lvl1pPr algn="r">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450888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B">
    <p:bg>
      <p:bgPr>
        <a:solidFill>
          <a:schemeClr val="bg2"/>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C2314804-CDB8-D56D-38CB-C7FEA8AE6587}"/>
              </a:ext>
            </a:extLst>
          </p:cNvPr>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9" name="Optiv logo neg">
            <a:extLst>
              <a:ext uri="{FF2B5EF4-FFF2-40B4-BE49-F238E27FC236}">
                <a16:creationId xmlns:a16="http://schemas.microsoft.com/office/drawing/2014/main" id="{215EEB4D-04C7-9DB8-A94F-46F92D901DF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400336" y="6334612"/>
            <a:ext cx="782522" cy="414000"/>
          </a:xfrm>
          <a:prstGeom prst="rect">
            <a:avLst/>
          </a:prstGeom>
        </p:spPr>
      </p:pic>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en-US" dirty="0"/>
              <a:t>Click To Add Title</a:t>
            </a:r>
          </a:p>
        </p:txBody>
      </p:sp>
      <p:sp>
        <p:nvSpPr>
          <p:cNvPr id="6" name="Subtitle 2">
            <a:extLst>
              <a:ext uri="{FF2B5EF4-FFF2-40B4-BE49-F238E27FC236}">
                <a16:creationId xmlns:a16="http://schemas.microsoft.com/office/drawing/2014/main" id="{72394A1C-20C2-0462-A72A-767B2B09CDF1}"/>
              </a:ext>
            </a:extLst>
          </p:cNvPr>
          <p:cNvSpPr>
            <a:spLocks noGrp="1"/>
          </p:cNvSpPr>
          <p:nvPr>
            <p:ph type="subTitle" idx="21" hasCustomPrompt="1"/>
          </p:nvPr>
        </p:nvSpPr>
        <p:spPr>
          <a:xfrm>
            <a:off x="457200" y="1000800"/>
            <a:ext cx="11278800" cy="246221"/>
          </a:xfrm>
        </p:spPr>
        <p:txBody>
          <a:bodyPr>
            <a:spAutoFit/>
          </a:bodyPr>
          <a:lstStyle>
            <a:lvl1pPr marL="0" indent="0" algn="l">
              <a:spcBef>
                <a:spcPts val="0"/>
              </a:spcBef>
              <a:spcAft>
                <a:spcPts val="0"/>
              </a:spcAft>
              <a:buFontTx/>
              <a:buNone/>
              <a:defRPr sz="1600">
                <a:latin typeface="+mj-lt"/>
              </a:defRPr>
            </a:lvl1pPr>
            <a:lvl2pPr marL="0" indent="0" algn="l">
              <a:spcBef>
                <a:spcPts val="0"/>
              </a:spcBef>
              <a:spcAft>
                <a:spcPts val="0"/>
              </a:spcAft>
              <a:buFontTx/>
              <a:buNone/>
              <a:defRPr sz="1600" b="0">
                <a:latin typeface="+mj-lt"/>
              </a:defRPr>
            </a:lvl2pPr>
            <a:lvl3pPr marL="0" indent="0" algn="l">
              <a:spcBef>
                <a:spcPts val="0"/>
              </a:spcBef>
              <a:spcAft>
                <a:spcPts val="0"/>
              </a:spcAft>
              <a:buFontTx/>
              <a:buNone/>
              <a:defRPr sz="1600" b="0">
                <a:latin typeface="+mj-lt"/>
              </a:defRPr>
            </a:lvl3pPr>
            <a:lvl4pPr marL="0" indent="0" algn="l">
              <a:spcBef>
                <a:spcPts val="0"/>
              </a:spcBef>
              <a:spcAft>
                <a:spcPts val="0"/>
              </a:spcAft>
              <a:buFontTx/>
              <a:buNone/>
              <a:defRPr sz="1600" b="0">
                <a:latin typeface="+mj-lt"/>
              </a:defRPr>
            </a:lvl4pPr>
            <a:lvl5pPr marL="0" indent="0" algn="l">
              <a:spcBef>
                <a:spcPts val="0"/>
              </a:spcBef>
              <a:spcAft>
                <a:spcPts val="0"/>
              </a:spcAft>
              <a:buFontTx/>
              <a:buNone/>
              <a:defRPr sz="1600" b="0">
                <a:latin typeface="+mj-lt"/>
              </a:defRPr>
            </a:lvl5pPr>
            <a:lvl6pPr marL="0" indent="0" algn="l">
              <a:spcBef>
                <a:spcPts val="0"/>
              </a:spcBef>
              <a:spcAft>
                <a:spcPts val="0"/>
              </a:spcAft>
              <a:buFontTx/>
              <a:buNone/>
              <a:defRPr sz="1600" b="0">
                <a:latin typeface="+mj-lt"/>
              </a:defRPr>
            </a:lvl6pPr>
            <a:lvl7pPr marL="0" indent="0" algn="l">
              <a:spcBef>
                <a:spcPts val="0"/>
              </a:spcBef>
              <a:spcAft>
                <a:spcPts val="0"/>
              </a:spcAft>
              <a:buFontTx/>
              <a:buNone/>
              <a:defRPr sz="1600" b="0">
                <a:latin typeface="+mj-lt"/>
              </a:defRPr>
            </a:lvl7pPr>
            <a:lvl8pPr marL="0" indent="0" algn="l">
              <a:spcBef>
                <a:spcPts val="0"/>
              </a:spcBef>
              <a:spcAft>
                <a:spcPts val="0"/>
              </a:spcAft>
              <a:buFontTx/>
              <a:buNone/>
              <a:defRPr sz="1600" b="0">
                <a:latin typeface="+mj-lt"/>
              </a:defRPr>
            </a:lvl8pPr>
            <a:lvl9pPr marL="0" indent="0" algn="l">
              <a:spcBef>
                <a:spcPts val="0"/>
              </a:spcBef>
              <a:spcAft>
                <a:spcPts val="0"/>
              </a:spcAft>
              <a:buFontTx/>
              <a:buNone/>
              <a:defRPr sz="1600" b="0">
                <a:latin typeface="+mj-lt"/>
              </a:defRPr>
            </a:lvl9pPr>
          </a:lstStyle>
          <a:p>
            <a:r>
              <a:rPr lang="en-US" noProof="0" dirty="0"/>
              <a:t>Click to add subtitle</a:t>
            </a:r>
            <a:endParaRPr lang="en-US" dirty="0"/>
          </a:p>
        </p:txBody>
      </p:sp>
      <p:sp>
        <p:nvSpPr>
          <p:cNvPr id="10" name="Text Placeholder notes">
            <a:extLst>
              <a:ext uri="{FF2B5EF4-FFF2-40B4-BE49-F238E27FC236}">
                <a16:creationId xmlns:a16="http://schemas.microsoft.com/office/drawing/2014/main" id="{A894CB45-935B-A095-45FE-550210F884EE}"/>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11" name="PublicConf" descr="{&quot;templafy&quot;:{&quot;id&quot;:&quot;d6943171-3a4c-414b-9a83-33a2be6cc23b&quot;}}">
            <a:extLst>
              <a:ext uri="{FF2B5EF4-FFF2-40B4-BE49-F238E27FC236}">
                <a16:creationId xmlns:a16="http://schemas.microsoft.com/office/drawing/2014/main" id="{0F75CC27-45C5-B2B2-AE07-0955F5DF7D4E}"/>
              </a:ext>
            </a:extLst>
          </p:cNvPr>
          <p:cNvSpPr txBox="1">
            <a:spLocks/>
          </p:cNvSpPr>
          <p:nvPr userDrawn="1"/>
        </p:nvSpPr>
        <p:spPr bwMode="black">
          <a:xfrm>
            <a:off x="7142400" y="6451200"/>
            <a:ext cx="42228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95F4CA85-3AB6-446B-B1C0-18B6584A7A28}"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
        <p:nvSpPr>
          <p:cNvPr id="5" name="Slide Number Placeholder 4">
            <a:extLst>
              <a:ext uri="{FF2B5EF4-FFF2-40B4-BE49-F238E27FC236}">
                <a16:creationId xmlns:a16="http://schemas.microsoft.com/office/drawing/2014/main" id="{CC321AA5-6588-9A37-5A5C-D63E7CD1804C}"/>
              </a:ext>
            </a:extLst>
          </p:cNvPr>
          <p:cNvSpPr>
            <a:spLocks noGrp="1"/>
          </p:cNvSpPr>
          <p:nvPr>
            <p:ph type="sldNum" sz="quarter" idx="12"/>
          </p:nvPr>
        </p:nvSpPr>
        <p:spPr/>
        <p:txBody>
          <a:bodyPr/>
          <a:lstStyle>
            <a:lvl1pPr algn="r">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907629205"/>
      </p:ext>
    </p:extLst>
  </p:cSld>
  <p:clrMapOvr>
    <a:overrideClrMapping bg1="dk1" tx1="lt1" bg2="dk2" tx2="lt2" accent1="l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notes">
            <a:extLst>
              <a:ext uri="{FF2B5EF4-FFF2-40B4-BE49-F238E27FC236}">
                <a16:creationId xmlns:a16="http://schemas.microsoft.com/office/drawing/2014/main" id="{20548E06-1B3A-1E93-BF47-1B3B1BDD398F}"/>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5" name="Slide Number Placeholder 4">
            <a:extLst>
              <a:ext uri="{FF2B5EF4-FFF2-40B4-BE49-F238E27FC236}">
                <a16:creationId xmlns:a16="http://schemas.microsoft.com/office/drawing/2014/main" id="{CC321AA5-6588-9A37-5A5C-D63E7CD1804C}"/>
              </a:ext>
            </a:extLst>
          </p:cNvPr>
          <p:cNvSpPr>
            <a:spLocks noGrp="1"/>
          </p:cNvSpPr>
          <p:nvPr>
            <p:ph type="sldNum" sz="quarter" idx="12"/>
          </p:nvPr>
        </p:nvSpPr>
        <p:spPr/>
        <p:txBody>
          <a:bodyPr/>
          <a:lstStyle>
            <a:lvl1pPr algn="r">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474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
    <p:bg>
      <p:bgRef idx="1001">
        <a:schemeClr val="bg2"/>
      </p:bgRef>
    </p:bg>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E207BE67-CE4E-51D3-F80B-2C6F91AFD7F2}"/>
              </a:ext>
            </a:extLst>
          </p:cNvPr>
          <p:cNvSpPr>
            <a:spLocks noGrp="1" noRot="1" noMove="1" noResize="1" noEditPoints="1" noAdjustHandles="1" noChangeArrowheads="1" noChangeShapeType="1"/>
          </p:cNvSpPr>
          <p:nvPr userDrawn="1"/>
        </p:nvSpPr>
        <p:spPr bwMode="white">
          <a:xfrm>
            <a:off x="0" y="0"/>
            <a:ext cx="1219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7" name="Pattern 1">
            <a:extLst>
              <a:ext uri="{FF2B5EF4-FFF2-40B4-BE49-F238E27FC236}">
                <a16:creationId xmlns:a16="http://schemas.microsoft.com/office/drawing/2014/main" id="{3D156DAF-45C0-3695-5522-EC8A2FB71319}"/>
              </a:ext>
            </a:extLst>
          </p:cNvPr>
          <p:cNvPicPr>
            <a:picLocks noGrp="1" noRot="1" noChangeAspect="1" noMove="1" noResize="1" noEditPoints="1" noAdjustHandles="1" noChangeArrowheads="1" noChangeShapeType="1" noCrop="1"/>
          </p:cNvPicPr>
          <p:nvPr userDrawn="1"/>
        </p:nvPicPr>
        <p:blipFill rotWithShape="1">
          <a:blip r:embed="rId2">
            <a:alphaModFix amt="10000"/>
            <a:extLst>
              <a:ext uri="{96DAC541-7B7A-43D3-8B79-37D633B846F1}">
                <asvg:svgBlip xmlns:asvg="http://schemas.microsoft.com/office/drawing/2016/SVG/main" r:embed="rId3"/>
              </a:ext>
            </a:extLst>
          </a:blip>
          <a:srcRect l="21158" t="21342" r="4442" b="21130"/>
          <a:stretch/>
        </p:blipFill>
        <p:spPr>
          <a:xfrm>
            <a:off x="0" y="0"/>
            <a:ext cx="8869363" cy="6858000"/>
          </a:xfrm>
          <a:prstGeom prst="rect">
            <a:avLst/>
          </a:prstGeom>
        </p:spPr>
      </p:pic>
      <p:sp>
        <p:nvSpPr>
          <p:cNvPr id="2" name="Title 1"/>
          <p:cNvSpPr>
            <a:spLocks noGrp="1"/>
          </p:cNvSpPr>
          <p:nvPr>
            <p:ph type="ctrTitle" hasCustomPrompt="1"/>
          </p:nvPr>
        </p:nvSpPr>
        <p:spPr bwMode="black">
          <a:xfrm>
            <a:off x="457200" y="2901242"/>
            <a:ext cx="7456488" cy="747897"/>
          </a:xfrm>
          <a:noFill/>
        </p:spPr>
        <p:txBody>
          <a:bodyPr wrap="square" lIns="0" tIns="0" rIns="0" bIns="0" anchor="b" anchorCtr="0">
            <a:spAutoFit/>
          </a:bodyPr>
          <a:lstStyle>
            <a:lvl1pPr algn="l">
              <a:defRPr sz="5400">
                <a:solidFill>
                  <a:schemeClr val="tx1"/>
                </a:solidFill>
              </a:defRPr>
            </a:lvl1pPr>
          </a:lstStyle>
          <a:p>
            <a:r>
              <a:rPr lang="en-US" dirty="0"/>
              <a:t>Click To Add Title</a:t>
            </a:r>
          </a:p>
        </p:txBody>
      </p:sp>
      <p:sp>
        <p:nvSpPr>
          <p:cNvPr id="3" name="Subtitle 2"/>
          <p:cNvSpPr>
            <a:spLocks noGrp="1"/>
          </p:cNvSpPr>
          <p:nvPr>
            <p:ph type="subTitle" idx="1" hasCustomPrompt="1"/>
          </p:nvPr>
        </p:nvSpPr>
        <p:spPr bwMode="black">
          <a:xfrm>
            <a:off x="457199" y="3898890"/>
            <a:ext cx="3635375" cy="307777"/>
          </a:xfrm>
        </p:spPr>
        <p:txBody>
          <a:bodyPr wrap="square" anchor="t">
            <a:spAutoFit/>
          </a:bodyPr>
          <a:lstStyle>
            <a:lvl1pPr marL="0" indent="0" algn="l">
              <a:lnSpc>
                <a:spcPct val="100000"/>
              </a:lnSpc>
              <a:spcBef>
                <a:spcPts val="0"/>
              </a:spcBef>
              <a:spcAft>
                <a:spcPts val="0"/>
              </a:spcAft>
              <a:buFont typeface="Arial" panose="020B0604020202020204" pitchFamily="34" charset="0"/>
              <a:buNone/>
              <a:defRPr sz="2000">
                <a:solidFill>
                  <a:schemeClr val="tx1"/>
                </a:solidFill>
                <a:latin typeface="+mn-lt"/>
              </a:defRPr>
            </a:lvl1pPr>
            <a:lvl2pPr marL="0" indent="0" algn="l">
              <a:lnSpc>
                <a:spcPct val="100000"/>
              </a:lnSpc>
              <a:spcAft>
                <a:spcPts val="0"/>
              </a:spcAft>
              <a:buFont typeface="Arial" panose="020B0604020202020204" pitchFamily="34" charset="0"/>
              <a:buNone/>
              <a:defRPr sz="2000" b="0">
                <a:solidFill>
                  <a:schemeClr val="bg1"/>
                </a:solidFill>
                <a:latin typeface="+mn-lt"/>
              </a:defRPr>
            </a:lvl2pPr>
            <a:lvl3pPr marL="0" indent="0" algn="l">
              <a:lnSpc>
                <a:spcPct val="100000"/>
              </a:lnSpc>
              <a:spcAft>
                <a:spcPts val="0"/>
              </a:spcAft>
              <a:buFont typeface="Arial" panose="020B0604020202020204" pitchFamily="34" charset="0"/>
              <a:buNone/>
              <a:defRPr sz="2000" b="0">
                <a:solidFill>
                  <a:schemeClr val="bg1"/>
                </a:solidFill>
                <a:latin typeface="+mn-lt"/>
              </a:defRPr>
            </a:lvl3pPr>
            <a:lvl4pPr marL="0" indent="0" algn="l">
              <a:lnSpc>
                <a:spcPct val="100000"/>
              </a:lnSpc>
              <a:spcAft>
                <a:spcPts val="0"/>
              </a:spcAft>
              <a:buFont typeface="Arial" panose="020B0604020202020204" pitchFamily="34" charset="0"/>
              <a:buNone/>
              <a:defRPr sz="2000" b="0">
                <a:solidFill>
                  <a:schemeClr val="bg1"/>
                </a:solidFill>
                <a:latin typeface="+mn-lt"/>
              </a:defRPr>
            </a:lvl4pPr>
            <a:lvl5pPr marL="0" indent="0" algn="l">
              <a:lnSpc>
                <a:spcPct val="100000"/>
              </a:lnSpc>
              <a:spcAft>
                <a:spcPts val="0"/>
              </a:spcAft>
              <a:buFont typeface="Arial" panose="020B0604020202020204" pitchFamily="34" charset="0"/>
              <a:buNone/>
              <a:defRPr sz="2000" b="0">
                <a:solidFill>
                  <a:schemeClr val="bg1"/>
                </a:solidFill>
                <a:latin typeface="+mn-lt"/>
              </a:defRPr>
            </a:lvl5pPr>
            <a:lvl6pPr marL="0" indent="0" algn="l">
              <a:lnSpc>
                <a:spcPct val="100000"/>
              </a:lnSpc>
              <a:spcAft>
                <a:spcPts val="0"/>
              </a:spcAft>
              <a:buFont typeface="Arial" panose="020B0604020202020204" pitchFamily="34" charset="0"/>
              <a:buNone/>
              <a:defRPr sz="2000" b="0">
                <a:solidFill>
                  <a:schemeClr val="bg1"/>
                </a:solidFill>
                <a:latin typeface="+mn-lt"/>
              </a:defRPr>
            </a:lvl6pPr>
            <a:lvl7pPr marL="0" indent="0" algn="l">
              <a:lnSpc>
                <a:spcPct val="100000"/>
              </a:lnSpc>
              <a:spcAft>
                <a:spcPts val="0"/>
              </a:spcAft>
              <a:buFont typeface="Arial" panose="020B0604020202020204" pitchFamily="34" charset="0"/>
              <a:buNone/>
              <a:defRPr sz="2000" b="0">
                <a:solidFill>
                  <a:schemeClr val="bg1"/>
                </a:solidFill>
                <a:latin typeface="+mn-lt"/>
              </a:defRPr>
            </a:lvl7pPr>
            <a:lvl8pPr marL="0" indent="0" algn="l">
              <a:lnSpc>
                <a:spcPct val="100000"/>
              </a:lnSpc>
              <a:spcAft>
                <a:spcPts val="0"/>
              </a:spcAft>
              <a:buFont typeface="Arial" panose="020B0604020202020204" pitchFamily="34" charset="0"/>
              <a:buNone/>
              <a:defRPr sz="2000" b="0">
                <a:solidFill>
                  <a:schemeClr val="bg1"/>
                </a:solidFill>
                <a:latin typeface="+mn-lt"/>
              </a:defRPr>
            </a:lvl8pPr>
            <a:lvl9pPr marL="0" indent="0" algn="l">
              <a:lnSpc>
                <a:spcPct val="100000"/>
              </a:lnSpc>
              <a:spcAft>
                <a:spcPts val="0"/>
              </a:spcAft>
              <a:buFont typeface="Arial" panose="020B0604020202020204" pitchFamily="34" charset="0"/>
              <a:buNone/>
              <a:defRPr sz="2000" b="0">
                <a:solidFill>
                  <a:schemeClr val="bg1"/>
                </a:solidFill>
                <a:latin typeface="+mn-lt"/>
              </a:defRPr>
            </a:lvl9pPr>
          </a:lstStyle>
          <a:p>
            <a:r>
              <a:rPr lang="en-US" dirty="0"/>
              <a:t>Click to add subtitle/speaker</a:t>
            </a:r>
          </a:p>
        </p:txBody>
      </p:sp>
      <p:sp>
        <p:nvSpPr>
          <p:cNvPr id="10" name="Date Placeholder 6">
            <a:extLst>
              <a:ext uri="{FF2B5EF4-FFF2-40B4-BE49-F238E27FC236}">
                <a16:creationId xmlns:a16="http://schemas.microsoft.com/office/drawing/2014/main" id="{19E8C21D-363E-4C29-BCB1-2C67A41A6B1A}"/>
              </a:ext>
            </a:extLst>
          </p:cNvPr>
          <p:cNvSpPr>
            <a:spLocks noGrp="1"/>
          </p:cNvSpPr>
          <p:nvPr>
            <p:ph type="dt" sz="half" idx="15"/>
          </p:nvPr>
        </p:nvSpPr>
        <p:spPr bwMode="black">
          <a:xfrm>
            <a:off x="457200" y="6008956"/>
            <a:ext cx="3635375" cy="307777"/>
          </a:xfrm>
          <a:prstGeom prst="rect">
            <a:avLst/>
          </a:prstGeom>
        </p:spPr>
        <p:txBody>
          <a:bodyPr wrap="square" lIns="0">
            <a:spAutoFit/>
          </a:bodyPr>
          <a:lstStyle>
            <a:lvl1pPr>
              <a:defRPr sz="1400">
                <a:solidFill>
                  <a:schemeClr val="tx1"/>
                </a:solidFill>
              </a:defRPr>
            </a:lvl1pPr>
          </a:lstStyle>
          <a:p>
            <a:fld id="{A4F70806-4408-49BC-97A8-7351A1B855A0}" type="datetime4">
              <a:rPr lang="en-US" smtClean="0"/>
              <a:t>September 15, 2025</a:t>
            </a:fld>
            <a:endParaRPr lang="en-US" dirty="0"/>
          </a:p>
        </p:txBody>
      </p:sp>
      <p:sp>
        <p:nvSpPr>
          <p:cNvPr id="11" name="PublicConf" descr="{&quot;templafy&quot;:{&quot;id&quot;:&quot;21b2b463-2ea0-4760-9cc2-5a89d4e5b4d8&quot;}}">
            <a:extLst>
              <a:ext uri="{FF2B5EF4-FFF2-40B4-BE49-F238E27FC236}">
                <a16:creationId xmlns:a16="http://schemas.microsoft.com/office/drawing/2014/main" id="{360482BF-7C8F-48D0-5908-3E27F01BD008}"/>
              </a:ext>
            </a:extLst>
          </p:cNvPr>
          <p:cNvSpPr txBox="1">
            <a:spLocks/>
          </p:cNvSpPr>
          <p:nvPr userDrawn="1"/>
        </p:nvSpPr>
        <p:spPr bwMode="black">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0D2F0B15-94FE-49B2-836A-85B3C18E0C1F}"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
        <p:nvSpPr>
          <p:cNvPr id="4" name="Placeholder Logo">
            <a:extLst>
              <a:ext uri="{FF2B5EF4-FFF2-40B4-BE49-F238E27FC236}">
                <a16:creationId xmlns:a16="http://schemas.microsoft.com/office/drawing/2014/main" id="{0B56AE40-2757-A593-A598-9279A001F6DD}"/>
              </a:ext>
            </a:extLst>
          </p:cNvPr>
          <p:cNvSpPr txBox="1">
            <a:spLocks/>
          </p:cNvSpPr>
          <p:nvPr userDrawn="1"/>
        </p:nvSpPr>
        <p:spPr>
          <a:xfrm>
            <a:off x="139013" y="441949"/>
            <a:ext cx="4284001" cy="2267417"/>
          </a:xfrm>
          <a:prstGeom prst="rect">
            <a:avLst/>
          </a:prstGeom>
          <a:blipFill>
            <a:blip r:embed="rId4">
              <a:extLst>
                <a:ext uri="{96DAC541-7B7A-43D3-8B79-37D633B846F1}">
                  <asvg:svgBlip xmlns:asvg="http://schemas.microsoft.com/office/drawing/2016/SVG/main" r:embed="rId5"/>
                </a:ext>
              </a:extLst>
            </a:blip>
            <a:stretch>
              <a:fillRect/>
            </a:stretch>
          </a:blipFill>
        </p:spPr>
        <p:txBody>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00" kern="1200" baseline="0">
                <a:noFill/>
                <a:latin typeface="+mn-lt"/>
                <a:ea typeface="+mn-ea"/>
                <a:cs typeface="+mn-cs"/>
              </a:defRPr>
            </a:lvl1pPr>
            <a:lvl2pPr marL="457200" indent="-230400" algn="l" defTabSz="914400" rtl="0" eaLnBrk="1" latinLnBrk="0" hangingPunct="1">
              <a:lnSpc>
                <a:spcPct val="100000"/>
              </a:lnSpc>
              <a:spcBef>
                <a:spcPts val="300"/>
              </a:spcBef>
              <a:spcAft>
                <a:spcPts val="300"/>
              </a:spcAft>
              <a:buFont typeface="Arial" panose="020B0604020202020204" pitchFamily="34" charset="0"/>
              <a:buChar char="•"/>
              <a:defRPr sz="100" kern="1200" baseline="0">
                <a:solidFill>
                  <a:schemeClr val="tx1"/>
                </a:solidFill>
                <a:latin typeface="+mn-lt"/>
                <a:ea typeface="+mn-ea"/>
                <a:cs typeface="+mn-cs"/>
              </a:defRPr>
            </a:lvl2pPr>
            <a:lvl3pPr marL="637200" indent="-180000" algn="l" defTabSz="914400" rtl="0" eaLnBrk="1" latinLnBrk="0" hangingPunct="1">
              <a:lnSpc>
                <a:spcPct val="100000"/>
              </a:lnSpc>
              <a:spcBef>
                <a:spcPts val="300"/>
              </a:spcBef>
              <a:spcAft>
                <a:spcPts val="300"/>
              </a:spcAft>
              <a:buFont typeface="Arial" panose="020B0604020202020204" pitchFamily="34" charset="0"/>
              <a:buChar char="•"/>
              <a:defRPr sz="100" kern="1200" baseline="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Font typeface="Arial" panose="020B0604020202020204" pitchFamily="34" charset="0"/>
              <a:buChar char="​"/>
              <a:defRPr sz="100" b="1" kern="1200" baseline="0">
                <a:solidFill>
                  <a:schemeClr val="tx1"/>
                </a:solidFill>
                <a:latin typeface="+mj-lt"/>
                <a:ea typeface="+mn-ea"/>
                <a:cs typeface="+mn-cs"/>
              </a:defRPr>
            </a:lvl4pPr>
            <a:lvl5pPr marL="0" indent="0" algn="l" defTabSz="914400" rtl="0" eaLnBrk="1" latinLnBrk="0" hangingPunct="1">
              <a:lnSpc>
                <a:spcPct val="100000"/>
              </a:lnSpc>
              <a:spcBef>
                <a:spcPts val="0"/>
              </a:spcBef>
              <a:spcAft>
                <a:spcPts val="0"/>
              </a:spcAft>
              <a:buFont typeface="Arial" panose="020B0604020202020204" pitchFamily="34" charset="0"/>
              <a:buChar char="​"/>
              <a:tabLst/>
              <a:defRPr sz="100" kern="1200" baseline="0">
                <a:solidFill>
                  <a:schemeClr val="tx1"/>
                </a:solidFill>
                <a:latin typeface="+mn-lt"/>
                <a:ea typeface="+mn-ea"/>
                <a:cs typeface="+mn-cs"/>
              </a:defRPr>
            </a:lvl5pPr>
            <a:lvl6pPr marL="108000" indent="-108000" algn="l" defTabSz="914400" rtl="0" eaLnBrk="1" latinLnBrk="0" hangingPunct="1">
              <a:lnSpc>
                <a:spcPct val="100000"/>
              </a:lnSpc>
              <a:spcBef>
                <a:spcPts val="200"/>
              </a:spcBef>
              <a:spcAft>
                <a:spcPts val="200"/>
              </a:spcAft>
              <a:buFont typeface="Arial" panose="020B0604020202020204" pitchFamily="34" charset="0"/>
              <a:buChar char="•"/>
              <a:defRPr sz="1200" kern="1200"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Char char="​"/>
              <a:defRPr sz="1200" b="1" kern="1200" baseline="0">
                <a:solidFill>
                  <a:schemeClr val="tx1"/>
                </a:solidFill>
                <a:latin typeface="+mj-lt"/>
                <a:ea typeface="+mn-ea"/>
                <a:cs typeface="+mn-cs"/>
              </a:defRPr>
            </a:lvl7pPr>
            <a:lvl8pPr marL="0" indent="0" algn="l" defTabSz="914400" rtl="0" eaLnBrk="1" latinLnBrk="0" hangingPunct="1">
              <a:lnSpc>
                <a:spcPct val="100000"/>
              </a:lnSpc>
              <a:spcBef>
                <a:spcPts val="0"/>
              </a:spcBef>
              <a:spcAft>
                <a:spcPts val="0"/>
              </a:spcAft>
              <a:buFont typeface="Arial" panose="020B0604020202020204" pitchFamily="34" charset="0"/>
              <a:buChar char="​"/>
              <a:defRPr sz="1200" kern="1200" baseline="0">
                <a:solidFill>
                  <a:schemeClr val="tx1"/>
                </a:solidFill>
                <a:latin typeface="+mn-lt"/>
                <a:ea typeface="+mn-ea"/>
                <a:cs typeface="+mn-cs"/>
              </a:defRPr>
            </a:lvl8pPr>
            <a:lvl9pPr marL="0" indent="0" algn="ctr" defTabSz="914400" rtl="0" eaLnBrk="1" latinLnBrk="0" hangingPunct="1">
              <a:lnSpc>
                <a:spcPct val="100000"/>
              </a:lnSpc>
              <a:spcBef>
                <a:spcPts val="0"/>
              </a:spcBef>
              <a:spcAft>
                <a:spcPts val="0"/>
              </a:spcAft>
              <a:buFont typeface="Arial" panose="020B0604020202020204" pitchFamily="34" charset="0"/>
              <a:buChar char="​"/>
              <a:defRPr sz="5400" kern="1200" baseline="0">
                <a:solidFill>
                  <a:schemeClr val="tx1"/>
                </a:solidFill>
                <a:latin typeface="+mj-lt"/>
                <a:ea typeface="+mn-ea"/>
                <a:cs typeface="+mn-cs"/>
              </a:defRPr>
            </a:lvl9pPr>
          </a:lstStyle>
          <a:p>
            <a:r>
              <a:rPr lang="en-US"/>
              <a:t>.</a:t>
            </a:r>
            <a:endParaRPr lang="en-US" dirty="0"/>
          </a:p>
        </p:txBody>
      </p:sp>
    </p:spTree>
    <p:extLst>
      <p:ext uri="{BB962C8B-B14F-4D97-AF65-F5344CB8AC3E}">
        <p14:creationId xmlns:p14="http://schemas.microsoft.com/office/powerpoint/2010/main" val="81823437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Text Placeholder notes">
            <a:extLst>
              <a:ext uri="{FF2B5EF4-FFF2-40B4-BE49-F238E27FC236}">
                <a16:creationId xmlns:a16="http://schemas.microsoft.com/office/drawing/2014/main" id="{20548E06-1B3A-1E93-BF47-1B3B1BDD398F}"/>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5" name="Slide Number Placeholder 4">
            <a:extLst>
              <a:ext uri="{FF2B5EF4-FFF2-40B4-BE49-F238E27FC236}">
                <a16:creationId xmlns:a16="http://schemas.microsoft.com/office/drawing/2014/main" id="{CC321AA5-6588-9A37-5A5C-D63E7CD1804C}"/>
              </a:ext>
            </a:extLst>
          </p:cNvPr>
          <p:cNvSpPr>
            <a:spLocks noGrp="1"/>
          </p:cNvSpPr>
          <p:nvPr>
            <p:ph type="sldNum" sz="quarter" idx="12"/>
          </p:nvPr>
        </p:nvSpPr>
        <p:spPr/>
        <p:txBody>
          <a:bodyPr/>
          <a:lstStyle>
            <a:lvl1pPr algn="r">
              <a:defRPr/>
            </a:lvl1pPr>
          </a:lstStyle>
          <a:p>
            <a:fld id="{23AA811B-2EBD-4900-905E-5BE206449611}" type="slidenum">
              <a:rPr lang="en-US" smtClean="0"/>
              <a:pPr/>
              <a:t>‹#›</a:t>
            </a:fld>
            <a:endParaRPr lang="en-US" dirty="0"/>
          </a:p>
        </p:txBody>
      </p:sp>
      <p:pic>
        <p:nvPicPr>
          <p:cNvPr id="2" name="Pattern1">
            <a:extLst>
              <a:ext uri="{FF2B5EF4-FFF2-40B4-BE49-F238E27FC236}">
                <a16:creationId xmlns:a16="http://schemas.microsoft.com/office/drawing/2014/main" id="{505F622B-6D06-E80C-A8D7-A24B7A40A987}"/>
              </a:ext>
            </a:extLst>
          </p:cNvPr>
          <p:cNvPicPr>
            <a:picLocks noChangeAspect="1"/>
          </p:cNvPicPr>
          <p:nvPr userDrawn="1"/>
        </p:nvPicPr>
        <p:blipFill rotWithShape="1">
          <a:blip r:embed="rId2">
            <a:lum bright="-20000" contrast="-40000"/>
            <a:alphaModFix amt="10000"/>
            <a:extLst>
              <a:ext uri="{96DAC541-7B7A-43D3-8B79-37D633B846F1}">
                <asvg:svgBlip xmlns:asvg="http://schemas.microsoft.com/office/drawing/2016/SVG/main" r:embed="rId3"/>
              </a:ext>
            </a:extLst>
          </a:blip>
          <a:srcRect l="50000" t="14830" b="18503"/>
          <a:stretch/>
        </p:blipFill>
        <p:spPr>
          <a:xfrm>
            <a:off x="0" y="-1"/>
            <a:ext cx="5143500" cy="6858001"/>
          </a:xfrm>
          <a:prstGeom prst="rect">
            <a:avLst/>
          </a:prstGeom>
        </p:spPr>
      </p:pic>
      <p:sp>
        <p:nvSpPr>
          <p:cNvPr id="3" name="Title 2">
            <a:extLst>
              <a:ext uri="{FF2B5EF4-FFF2-40B4-BE49-F238E27FC236}">
                <a16:creationId xmlns:a16="http://schemas.microsoft.com/office/drawing/2014/main" id="{ABC03B46-4D20-3D12-0644-8BFA01399040}"/>
              </a:ext>
            </a:extLst>
          </p:cNvPr>
          <p:cNvSpPr>
            <a:spLocks noGrp="1"/>
          </p:cNvSpPr>
          <p:nvPr>
            <p:ph type="title" hasCustomPrompt="1"/>
          </p:nvPr>
        </p:nvSpPr>
        <p:spPr>
          <a:xfrm>
            <a:off x="457200" y="367200"/>
            <a:ext cx="3782291" cy="5853600"/>
          </a:xfrm>
        </p:spPr>
        <p:txBody>
          <a:bodyPr anchor="ctr" anchorCtr="0"/>
          <a:lstStyle>
            <a:lvl1pPr>
              <a:defRPr/>
            </a:lvl1pPr>
          </a:lstStyle>
          <a:p>
            <a:r>
              <a:rPr lang="en-US" dirty="0"/>
              <a:t>Title</a:t>
            </a:r>
          </a:p>
        </p:txBody>
      </p:sp>
    </p:spTree>
    <p:extLst>
      <p:ext uri="{BB962C8B-B14F-4D97-AF65-F5344CB8AC3E}">
        <p14:creationId xmlns:p14="http://schemas.microsoft.com/office/powerpoint/2010/main" val="673049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Agenda B">
    <p:bg>
      <p:bgRef idx="1001">
        <a:schemeClr val="bg2"/>
      </p:bgRef>
    </p:bg>
    <p:spTree>
      <p:nvGrpSpPr>
        <p:cNvPr id="1" name=""/>
        <p:cNvGrpSpPr/>
        <p:nvPr/>
      </p:nvGrpSpPr>
      <p:grpSpPr>
        <a:xfrm>
          <a:off x="0" y="0"/>
          <a:ext cx="0" cy="0"/>
          <a:chOff x="0" y="0"/>
          <a:chExt cx="0" cy="0"/>
        </a:xfrm>
      </p:grpSpPr>
      <p:pic>
        <p:nvPicPr>
          <p:cNvPr id="4" name="Pattern1">
            <a:extLst>
              <a:ext uri="{FF2B5EF4-FFF2-40B4-BE49-F238E27FC236}">
                <a16:creationId xmlns:a16="http://schemas.microsoft.com/office/drawing/2014/main" id="{BC864603-8887-A744-3382-141DED15BA16}"/>
              </a:ext>
            </a:extLst>
          </p:cNvPr>
          <p:cNvPicPr>
            <a:picLocks noChangeAspect="1"/>
          </p:cNvPicPr>
          <p:nvPr userDrawn="1"/>
        </p:nvPicPr>
        <p:blipFill rotWithShape="1">
          <a:blip r:embed="rId2">
            <a:alphaModFix amt="10000"/>
            <a:extLst>
              <a:ext uri="{96DAC541-7B7A-43D3-8B79-37D633B846F1}">
                <asvg:svgBlip xmlns:asvg="http://schemas.microsoft.com/office/drawing/2016/SVG/main" r:embed="rId3"/>
              </a:ext>
            </a:extLst>
          </a:blip>
          <a:srcRect l="50000" t="14830" b="18503"/>
          <a:stretch/>
        </p:blipFill>
        <p:spPr>
          <a:xfrm>
            <a:off x="0" y="-1"/>
            <a:ext cx="5143500" cy="6858001"/>
          </a:xfrm>
          <a:prstGeom prst="rect">
            <a:avLst/>
          </a:prstGeom>
        </p:spPr>
      </p:pic>
      <p:pic>
        <p:nvPicPr>
          <p:cNvPr id="2" name="Optiv logo neg">
            <a:extLst>
              <a:ext uri="{FF2B5EF4-FFF2-40B4-BE49-F238E27FC236}">
                <a16:creationId xmlns:a16="http://schemas.microsoft.com/office/drawing/2014/main" id="{06A98978-CFB4-BCF1-2A0E-BB76ADB11DB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bwMode="black">
          <a:xfrm>
            <a:off x="400336" y="6334612"/>
            <a:ext cx="782522" cy="414000"/>
          </a:xfrm>
          <a:prstGeom prst="rect">
            <a:avLst/>
          </a:prstGeom>
        </p:spPr>
      </p:pic>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a:xfrm>
            <a:off x="457200" y="367200"/>
            <a:ext cx="3782291" cy="5853600"/>
          </a:xfrm>
        </p:spPr>
        <p:txBody>
          <a:bodyPr anchor="ctr" anchorCtr="0"/>
          <a:lstStyle>
            <a:lvl1pPr>
              <a:defRPr/>
            </a:lvl1pPr>
          </a:lstStyle>
          <a:p>
            <a:r>
              <a:rPr lang="en-US" dirty="0"/>
              <a:t>Title</a:t>
            </a:r>
          </a:p>
        </p:txBody>
      </p:sp>
      <p:sp>
        <p:nvSpPr>
          <p:cNvPr id="9" name="Text Placeholder notes">
            <a:extLst>
              <a:ext uri="{FF2B5EF4-FFF2-40B4-BE49-F238E27FC236}">
                <a16:creationId xmlns:a16="http://schemas.microsoft.com/office/drawing/2014/main" id="{785EB082-9BE5-98F7-BF82-15E2E4FBBCF2}"/>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6" name="PublicConf" descr="{&quot;templafy&quot;:{&quot;id&quot;:&quot;aba2957e-7578-4d0b-954f-9f0cb460f38c&quot;}}">
            <a:extLst>
              <a:ext uri="{FF2B5EF4-FFF2-40B4-BE49-F238E27FC236}">
                <a16:creationId xmlns:a16="http://schemas.microsoft.com/office/drawing/2014/main" id="{4634CBB4-AD0B-CAC2-568A-66DF18236347}"/>
              </a:ext>
            </a:extLst>
          </p:cNvPr>
          <p:cNvSpPr txBox="1">
            <a:spLocks/>
          </p:cNvSpPr>
          <p:nvPr userDrawn="1"/>
        </p:nvSpPr>
        <p:spPr bwMode="black">
          <a:xfrm>
            <a:off x="7142400" y="6451200"/>
            <a:ext cx="42228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FEAAE7AC-E9A0-4DBB-9FF2-97BA40E2E229}"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
        <p:nvSpPr>
          <p:cNvPr id="13" name="Slide Number Placeholder 12">
            <a:extLst>
              <a:ext uri="{FF2B5EF4-FFF2-40B4-BE49-F238E27FC236}">
                <a16:creationId xmlns:a16="http://schemas.microsoft.com/office/drawing/2014/main" id="{E2AE8D75-8C18-CFA1-F973-EF002B6031D3}"/>
              </a:ext>
            </a:extLst>
          </p:cNvPr>
          <p:cNvSpPr>
            <a:spLocks noGrp="1"/>
          </p:cNvSpPr>
          <p:nvPr>
            <p:ph type="sldNum" sz="quarter" idx="20"/>
          </p:nvPr>
        </p:nvSpPr>
        <p:spPr/>
        <p:txBody>
          <a:bodyPr/>
          <a:lstStyle>
            <a:lvl1pPr algn="r">
              <a:defRPr>
                <a:solidFill>
                  <a:schemeClr val="tx1">
                    <a:lumMod val="65000"/>
                    <a:lumOff val="35000"/>
                    <a:alpha val="50000"/>
                  </a:schemeClr>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55770558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chemeClr val="bg2"/>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C2314804-CDB8-D56D-38CB-C7FEA8AE6587}"/>
              </a:ext>
            </a:extLst>
          </p:cNvPr>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9" name="Optiv logo neg">
            <a:extLst>
              <a:ext uri="{FF2B5EF4-FFF2-40B4-BE49-F238E27FC236}">
                <a16:creationId xmlns:a16="http://schemas.microsoft.com/office/drawing/2014/main" id="{215EEB4D-04C7-9DB8-A94F-46F92D901DF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400336" y="6334612"/>
            <a:ext cx="782522" cy="414000"/>
          </a:xfrm>
          <a:prstGeom prst="rect">
            <a:avLst/>
          </a:prstGeom>
        </p:spPr>
      </p:pic>
      <p:sp>
        <p:nvSpPr>
          <p:cNvPr id="10" name="Text Placeholder notes">
            <a:extLst>
              <a:ext uri="{FF2B5EF4-FFF2-40B4-BE49-F238E27FC236}">
                <a16:creationId xmlns:a16="http://schemas.microsoft.com/office/drawing/2014/main" id="{A894CB45-935B-A095-45FE-550210F884EE}"/>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11" name="PublicConf" descr="{&quot;templafy&quot;:{&quot;id&quot;:&quot;b8bfcb74-9288-4362-b2e7-f601fe456414&quot;}}">
            <a:extLst>
              <a:ext uri="{FF2B5EF4-FFF2-40B4-BE49-F238E27FC236}">
                <a16:creationId xmlns:a16="http://schemas.microsoft.com/office/drawing/2014/main" id="{0F75CC27-45C5-B2B2-AE07-0955F5DF7D4E}"/>
              </a:ext>
            </a:extLst>
          </p:cNvPr>
          <p:cNvSpPr txBox="1">
            <a:spLocks/>
          </p:cNvSpPr>
          <p:nvPr userDrawn="1"/>
        </p:nvSpPr>
        <p:spPr bwMode="black">
          <a:xfrm>
            <a:off x="7142400" y="6451200"/>
            <a:ext cx="42228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DBD198F0-6505-48AC-8159-E67C9948D582}"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
        <p:nvSpPr>
          <p:cNvPr id="5" name="Slide Number Placeholder 4">
            <a:extLst>
              <a:ext uri="{FF2B5EF4-FFF2-40B4-BE49-F238E27FC236}">
                <a16:creationId xmlns:a16="http://schemas.microsoft.com/office/drawing/2014/main" id="{CC321AA5-6588-9A37-5A5C-D63E7CD1804C}"/>
              </a:ext>
            </a:extLst>
          </p:cNvPr>
          <p:cNvSpPr>
            <a:spLocks noGrp="1"/>
          </p:cNvSpPr>
          <p:nvPr>
            <p:ph type="sldNum" sz="quarter" idx="12"/>
          </p:nvPr>
        </p:nvSpPr>
        <p:spPr/>
        <p:txBody>
          <a:bodyPr/>
          <a:lstStyle>
            <a:lvl1pPr algn="r">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240318872"/>
      </p:ext>
    </p:extLst>
  </p:cSld>
  <p:clrMapOvr>
    <a:overrideClrMapping bg1="dk1" tx1="lt1" bg2="dk2" tx2="lt2" accent1="l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accent6"/>
        </a:solidFill>
        <a:effectLst/>
      </p:bgPr>
    </p:bg>
    <p:spTree>
      <p:nvGrpSpPr>
        <p:cNvPr id="1" name=""/>
        <p:cNvGrpSpPr/>
        <p:nvPr/>
      </p:nvGrpSpPr>
      <p:grpSpPr>
        <a:xfrm>
          <a:off x="0" y="0"/>
          <a:ext cx="0" cy="0"/>
          <a:chOff x="0" y="0"/>
          <a:chExt cx="0" cy="0"/>
        </a:xfrm>
      </p:grpSpPr>
      <p:sp>
        <p:nvSpPr>
          <p:cNvPr id="3" name="Text Placeholder 19">
            <a:extLst>
              <a:ext uri="{FF2B5EF4-FFF2-40B4-BE49-F238E27FC236}">
                <a16:creationId xmlns:a16="http://schemas.microsoft.com/office/drawing/2014/main" id="{F0921429-F2A2-3C45-866F-E015CB03FA33}"/>
              </a:ext>
            </a:extLst>
          </p:cNvPr>
          <p:cNvSpPr>
            <a:spLocks noGrp="1"/>
          </p:cNvSpPr>
          <p:nvPr>
            <p:ph type="body" sz="quarter" idx="26"/>
          </p:nvPr>
        </p:nvSpPr>
        <p:spPr>
          <a:xfrm>
            <a:off x="0" y="0"/>
            <a:ext cx="9514800" cy="6858000"/>
          </a:xfrm>
          <a:gradFill>
            <a:gsLst>
              <a:gs pos="0">
                <a:schemeClr val="bg1">
                  <a:alpha val="60000"/>
                </a:schemeClr>
              </a:gs>
              <a:gs pos="100000">
                <a:schemeClr val="bg1">
                  <a:alpha val="0"/>
                </a:schemeClr>
              </a:gs>
            </a:gsLst>
            <a:lin ang="0" scaled="0"/>
          </a:gradFill>
        </p:spPr>
        <p:txBody>
          <a:bodyPr/>
          <a:lstStyle>
            <a:lvl1pPr marL="0" indent="0" algn="l">
              <a:spcBef>
                <a:spcPts val="0"/>
              </a:spcBef>
              <a:spcAft>
                <a:spcPts val="0"/>
              </a:spcAft>
              <a:buFontTx/>
              <a:buNone/>
              <a:defRPr sz="1200" b="0">
                <a:noFill/>
                <a:latin typeface="+mn-lt"/>
              </a:defRPr>
            </a:lvl1pPr>
            <a:lvl2pPr marL="0" indent="0" algn="l">
              <a:spcBef>
                <a:spcPts val="0"/>
              </a:spcBef>
              <a:spcAft>
                <a:spcPts val="0"/>
              </a:spcAft>
              <a:buFontTx/>
              <a:buNone/>
              <a:defRPr sz="1200" b="0">
                <a:noFill/>
                <a:latin typeface="+mn-lt"/>
              </a:defRPr>
            </a:lvl2pPr>
            <a:lvl3pPr marL="0" indent="0" algn="l">
              <a:spcBef>
                <a:spcPts val="0"/>
              </a:spcBef>
              <a:spcAft>
                <a:spcPts val="0"/>
              </a:spcAft>
              <a:buFontTx/>
              <a:buNone/>
              <a:defRPr sz="1200" b="0">
                <a:noFill/>
                <a:latin typeface="+mn-lt"/>
              </a:defRPr>
            </a:lvl3pPr>
            <a:lvl4pPr marL="0" indent="0" algn="l">
              <a:spcBef>
                <a:spcPts val="0"/>
              </a:spcBef>
              <a:spcAft>
                <a:spcPts val="0"/>
              </a:spcAft>
              <a:buFontTx/>
              <a:buNone/>
              <a:defRPr sz="1200" b="0">
                <a:noFill/>
                <a:latin typeface="+mn-lt"/>
              </a:defRPr>
            </a:lvl4pPr>
            <a:lvl5pPr marL="0" indent="0" algn="l">
              <a:spcBef>
                <a:spcPts val="0"/>
              </a:spcBef>
              <a:spcAft>
                <a:spcPts val="0"/>
              </a:spcAft>
              <a:buFontTx/>
              <a:buNone/>
              <a:defRPr sz="1200" b="0">
                <a:noFill/>
                <a:latin typeface="+mn-lt"/>
              </a:defRPr>
            </a:lvl5pPr>
            <a:lvl6pPr marL="0" indent="0" algn="l">
              <a:spcBef>
                <a:spcPts val="0"/>
              </a:spcBef>
              <a:spcAft>
                <a:spcPts val="0"/>
              </a:spcAft>
              <a:buFontTx/>
              <a:buNone/>
              <a:defRPr sz="1200" b="0">
                <a:noFill/>
                <a:latin typeface="+mn-lt"/>
              </a:defRPr>
            </a:lvl6pPr>
            <a:lvl7pPr marL="0" indent="0" algn="l">
              <a:spcBef>
                <a:spcPts val="0"/>
              </a:spcBef>
              <a:spcAft>
                <a:spcPts val="0"/>
              </a:spcAft>
              <a:buFontTx/>
              <a:buNone/>
              <a:defRPr sz="1200" b="0">
                <a:noFill/>
                <a:latin typeface="+mn-lt"/>
              </a:defRPr>
            </a:lvl7pPr>
            <a:lvl8pPr marL="0" indent="0" algn="l">
              <a:spcBef>
                <a:spcPts val="0"/>
              </a:spcBef>
              <a:spcAft>
                <a:spcPts val="0"/>
              </a:spcAft>
              <a:buFontTx/>
              <a:buNone/>
              <a:defRPr sz="1200" b="0">
                <a:noFill/>
                <a:latin typeface="+mn-lt"/>
              </a:defRPr>
            </a:lvl8pPr>
            <a:lvl9pPr marL="0" indent="0" algn="l">
              <a:spcBef>
                <a:spcPts val="0"/>
              </a:spcBef>
              <a:spcAft>
                <a:spcPts val="0"/>
              </a:spcAft>
              <a:buFontTx/>
              <a:buNone/>
              <a:defRPr sz="1200" b="0">
                <a:no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3" hasCustomPrompt="1"/>
          </p:nvPr>
        </p:nvSpPr>
        <p:spPr>
          <a:xfrm>
            <a:off x="0" y="0"/>
            <a:ext cx="12193200" cy="6861600"/>
          </a:xfrm>
        </p:spPr>
        <p:txBody>
          <a:bodyPr tIns="0" anchor="t" anchorCtr="0"/>
          <a:lstStyle>
            <a:lvl1pPr marL="0" indent="0" algn="ctr">
              <a:buNone/>
              <a:defRPr sz="1600"/>
            </a:lvl1pPr>
          </a:lstStyle>
          <a:p>
            <a:r>
              <a:rPr lang="en-US" noProof="0" dirty="0"/>
              <a:t>Click on frame and insert dark picture using the Insert tab - Pictures or via Templafy Images</a:t>
            </a:r>
          </a:p>
        </p:txBody>
      </p:sp>
      <p:sp>
        <p:nvSpPr>
          <p:cNvPr id="8" name="Placeholder Logo"/>
          <p:cNvSpPr>
            <a:spLocks noGrp="1"/>
          </p:cNvSpPr>
          <p:nvPr>
            <p:ph type="body" sz="quarter" idx="14" hasCustomPrompt="1"/>
          </p:nvPr>
        </p:nvSpPr>
        <p:spPr>
          <a:xfrm>
            <a:off x="400336" y="6334612"/>
            <a:ext cx="816545" cy="4320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p>
        </p:txBody>
      </p:sp>
      <p:sp>
        <p:nvSpPr>
          <p:cNvPr id="2" name="Title 1">
            <a:extLst>
              <a:ext uri="{FF2B5EF4-FFF2-40B4-BE49-F238E27FC236}">
                <a16:creationId xmlns:a16="http://schemas.microsoft.com/office/drawing/2014/main" id="{463AF1C9-D970-4BDE-8D21-BBA0716FE7B6}"/>
              </a:ext>
            </a:extLst>
          </p:cNvPr>
          <p:cNvSpPr>
            <a:spLocks noGrp="1"/>
          </p:cNvSpPr>
          <p:nvPr>
            <p:ph type="title" hasCustomPrompt="1"/>
          </p:nvPr>
        </p:nvSpPr>
        <p:spPr bwMode="white"/>
        <p:txBody>
          <a:bodyPr/>
          <a:lstStyle/>
          <a:p>
            <a:r>
              <a:rPr lang="en-US" dirty="0"/>
              <a:t>Click To Add Title</a:t>
            </a:r>
          </a:p>
        </p:txBody>
      </p:sp>
      <p:sp>
        <p:nvSpPr>
          <p:cNvPr id="4" name="Text Placeholder notes">
            <a:extLst>
              <a:ext uri="{FF2B5EF4-FFF2-40B4-BE49-F238E27FC236}">
                <a16:creationId xmlns:a16="http://schemas.microsoft.com/office/drawing/2014/main" id="{2F398467-1FAF-F826-F313-935E2E1885A9}"/>
              </a:ext>
            </a:extLst>
          </p:cNvPr>
          <p:cNvSpPr>
            <a:spLocks noGrp="1"/>
          </p:cNvSpPr>
          <p:nvPr>
            <p:ph type="body" sz="quarter" idx="18" hasCustomPrompt="1"/>
          </p:nvPr>
        </p:nvSpPr>
        <p:spPr bwMode="white">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11" name="PublicConf" descr="{&quot;templafy&quot;:{&quot;id&quot;:&quot;138813eb-c4ab-4823-9083-7350db4c041c&quot;}}">
            <a:extLst>
              <a:ext uri="{FF2B5EF4-FFF2-40B4-BE49-F238E27FC236}">
                <a16:creationId xmlns:a16="http://schemas.microsoft.com/office/drawing/2014/main" id="{D1FF2FD8-EEDB-E2AA-421B-6A8F6F2B2E39}"/>
              </a:ext>
            </a:extLst>
          </p:cNvPr>
          <p:cNvSpPr txBox="1">
            <a:spLocks/>
          </p:cNvSpPr>
          <p:nvPr userDrawn="1"/>
        </p:nvSpPr>
        <p:spPr bwMode="white">
          <a:xfrm>
            <a:off x="7142400" y="6451200"/>
            <a:ext cx="42228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0C3F0001-77D1-4B52-A985-8D53E763ABD5}"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
        <p:nvSpPr>
          <p:cNvPr id="10" name="Slide Number Placeholder 9">
            <a:extLst>
              <a:ext uri="{FF2B5EF4-FFF2-40B4-BE49-F238E27FC236}">
                <a16:creationId xmlns:a16="http://schemas.microsoft.com/office/drawing/2014/main" id="{2239546E-E9BB-50FF-5408-A8B7A7D47AD3}"/>
              </a:ext>
            </a:extLst>
          </p:cNvPr>
          <p:cNvSpPr>
            <a:spLocks noGrp="1"/>
          </p:cNvSpPr>
          <p:nvPr>
            <p:ph type="sldNum" sz="quarter" idx="17"/>
          </p:nvPr>
        </p:nvSpPr>
        <p:spPr bwMode="white"/>
        <p:txBody>
          <a:bodyPr/>
          <a:lstStyle>
            <a:lvl1pPr algn="r">
              <a:defRPr/>
            </a:lvl1pPr>
          </a:lstStyle>
          <a:p>
            <a:fld id="{23AA811B-2EBD-4900-905E-5BE206449611}" type="slidenum">
              <a:rPr lang="en-US" smtClean="0"/>
              <a:pPr/>
              <a:t>‹#›</a:t>
            </a:fld>
            <a:endParaRPr lang="en-US" dirty="0"/>
          </a:p>
        </p:txBody>
      </p:sp>
      <p:sp>
        <p:nvSpPr>
          <p:cNvPr id="12" name="TextBox 11">
            <a:extLst>
              <a:ext uri="{FF2B5EF4-FFF2-40B4-BE49-F238E27FC236}">
                <a16:creationId xmlns:a16="http://schemas.microsoft.com/office/drawing/2014/main" id="{8FB1C799-E00F-AE92-167B-9ABCA81D6226}"/>
              </a:ext>
            </a:extLst>
          </p:cNvPr>
          <p:cNvSpPr txBox="1"/>
          <p:nvPr userDrawn="1"/>
        </p:nvSpPr>
        <p:spPr>
          <a:xfrm>
            <a:off x="0" y="-238990"/>
            <a:ext cx="7387936" cy="184666"/>
          </a:xfrm>
          <a:prstGeom prst="rect">
            <a:avLst/>
          </a:prstGeom>
          <a:noFill/>
        </p:spPr>
        <p:txBody>
          <a:bodyPr wrap="square" lIns="0" tIns="0" rIns="0" bIns="0" rtlCol="0">
            <a:spAutoFit/>
          </a:bodyPr>
          <a:lstStyle/>
          <a:p>
            <a:pPr algn="l"/>
            <a:r>
              <a:rPr lang="en-US" sz="1200" noProof="0" dirty="0">
                <a:solidFill>
                  <a:schemeClr val="bg1"/>
                </a:solidFill>
              </a:rPr>
              <a:t>Right-click on inserted picture, Send to Back to use transparent dark layer</a:t>
            </a:r>
          </a:p>
        </p:txBody>
      </p:sp>
    </p:spTree>
    <p:extLst>
      <p:ext uri="{BB962C8B-B14F-4D97-AF65-F5344CB8AC3E}">
        <p14:creationId xmlns:p14="http://schemas.microsoft.com/office/powerpoint/2010/main" val="147384808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A">
    <p:bg>
      <p:bgPr>
        <a:solidFill>
          <a:schemeClr val="accent6"/>
        </a:solidFill>
        <a:effectLst/>
      </p:bgPr>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B12F3D5F-2364-3F18-4D82-D7FBC38A90B2}"/>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a:extLst>
              <a:ext uri="{FF2B5EF4-FFF2-40B4-BE49-F238E27FC236}">
                <a16:creationId xmlns:a16="http://schemas.microsoft.com/office/drawing/2014/main" id="{225DD5A9-95C1-C008-749F-B69FE8AA447A}"/>
              </a:ext>
            </a:extLst>
          </p:cNvPr>
          <p:cNvSpPr>
            <a:spLocks noGrp="1"/>
          </p:cNvSpPr>
          <p:nvPr>
            <p:ph type="title" hasCustomPrompt="1"/>
          </p:nvPr>
        </p:nvSpPr>
        <p:spPr bwMode="black">
          <a:xfrm>
            <a:off x="457200" y="1645200"/>
            <a:ext cx="7456488" cy="1108800"/>
          </a:xfrm>
        </p:spPr>
        <p:txBody>
          <a:bodyPr>
            <a:spAutoFit/>
          </a:bodyPr>
          <a:lstStyle>
            <a:lvl1pPr>
              <a:defRPr sz="8000"/>
            </a:lvl1pPr>
          </a:lstStyle>
          <a:p>
            <a:r>
              <a:rPr lang="en-US" dirty="0"/>
              <a:t>Add Thank You</a:t>
            </a:r>
          </a:p>
        </p:txBody>
      </p:sp>
      <p:sp>
        <p:nvSpPr>
          <p:cNvPr id="7" name="Text Placeholder 6">
            <a:extLst>
              <a:ext uri="{FF2B5EF4-FFF2-40B4-BE49-F238E27FC236}">
                <a16:creationId xmlns:a16="http://schemas.microsoft.com/office/drawing/2014/main" id="{B066A983-EBBA-0963-ECF9-33BFCCD968F2}"/>
              </a:ext>
            </a:extLst>
          </p:cNvPr>
          <p:cNvSpPr>
            <a:spLocks noGrp="1"/>
          </p:cNvSpPr>
          <p:nvPr>
            <p:ph type="body" sz="quarter" idx="13" hasCustomPrompt="1"/>
          </p:nvPr>
        </p:nvSpPr>
        <p:spPr bwMode="black">
          <a:xfrm>
            <a:off x="457199" y="3117600"/>
            <a:ext cx="3635375" cy="1540800"/>
          </a:xfrm>
        </p:spPr>
        <p:txBody>
          <a:bodyPr/>
          <a:lstStyle>
            <a:lvl1pPr marL="0" indent="0" algn="l">
              <a:spcBef>
                <a:spcPts val="0"/>
              </a:spcBef>
              <a:spcAft>
                <a:spcPts val="0"/>
              </a:spcAft>
              <a:buFontTx/>
              <a:buNone/>
              <a:defRPr sz="2000" b="0">
                <a:latin typeface="+mn-lt"/>
              </a:defRPr>
            </a:lvl1pPr>
            <a:lvl2pPr marL="0" indent="0" algn="l">
              <a:spcBef>
                <a:spcPts val="0"/>
              </a:spcBef>
              <a:spcAft>
                <a:spcPts val="0"/>
              </a:spcAft>
              <a:buFontTx/>
              <a:buNone/>
              <a:defRPr sz="2000" b="0">
                <a:latin typeface="+mn-lt"/>
              </a:defRPr>
            </a:lvl2pPr>
            <a:lvl3pPr marL="0" indent="0" algn="l">
              <a:spcBef>
                <a:spcPts val="0"/>
              </a:spcBef>
              <a:spcAft>
                <a:spcPts val="0"/>
              </a:spcAft>
              <a:buFontTx/>
              <a:buNone/>
              <a:defRPr sz="2000" b="0">
                <a:latin typeface="+mn-lt"/>
              </a:defRPr>
            </a:lvl3pPr>
            <a:lvl4pPr marL="0" indent="0" algn="l">
              <a:spcBef>
                <a:spcPts val="0"/>
              </a:spcBef>
              <a:spcAft>
                <a:spcPts val="0"/>
              </a:spcAft>
              <a:buFontTx/>
              <a:buNone/>
              <a:defRPr sz="2000" b="0">
                <a:latin typeface="+mn-lt"/>
              </a:defRPr>
            </a:lvl4pPr>
            <a:lvl5pPr marL="0" indent="0" algn="l">
              <a:spcBef>
                <a:spcPts val="0"/>
              </a:spcBef>
              <a:spcAft>
                <a:spcPts val="0"/>
              </a:spcAft>
              <a:buFontTx/>
              <a:buNone/>
              <a:defRPr sz="2000" b="0">
                <a:latin typeface="+mn-lt"/>
              </a:defRPr>
            </a:lvl5pPr>
            <a:lvl6pPr marL="0" indent="0" algn="l">
              <a:spcBef>
                <a:spcPts val="0"/>
              </a:spcBef>
              <a:spcAft>
                <a:spcPts val="0"/>
              </a:spcAft>
              <a:buFontTx/>
              <a:buNone/>
              <a:defRPr sz="2000" b="0">
                <a:latin typeface="+mn-lt"/>
              </a:defRPr>
            </a:lvl6pPr>
            <a:lvl7pPr marL="0" indent="0" algn="l">
              <a:spcBef>
                <a:spcPts val="0"/>
              </a:spcBef>
              <a:spcAft>
                <a:spcPts val="0"/>
              </a:spcAft>
              <a:buFontTx/>
              <a:buNone/>
              <a:defRPr sz="2000" b="0">
                <a:latin typeface="+mn-lt"/>
              </a:defRPr>
            </a:lvl7pPr>
            <a:lvl8pPr marL="0" indent="0" algn="l">
              <a:spcBef>
                <a:spcPts val="0"/>
              </a:spcBef>
              <a:spcAft>
                <a:spcPts val="0"/>
              </a:spcAft>
              <a:buFontTx/>
              <a:buNone/>
              <a:defRPr sz="2000" b="0">
                <a:latin typeface="+mn-lt"/>
              </a:defRPr>
            </a:lvl8pPr>
            <a:lvl9pPr marL="0" indent="0" algn="l">
              <a:spcBef>
                <a:spcPts val="0"/>
              </a:spcBef>
              <a:spcAft>
                <a:spcPts val="0"/>
              </a:spcAft>
              <a:buFontTx/>
              <a:buNone/>
              <a:defRPr sz="2000" b="0">
                <a:latin typeface="+mn-lt"/>
              </a:defRPr>
            </a:lvl9pPr>
          </a:lstStyle>
          <a:p>
            <a:pPr lvl="0"/>
            <a:r>
              <a:rPr lang="en-US" dirty="0"/>
              <a:t>Click to add info or text</a:t>
            </a:r>
          </a:p>
        </p:txBody>
      </p:sp>
      <p:pic>
        <p:nvPicPr>
          <p:cNvPr id="9" name="Secure greatness">
            <a:extLst>
              <a:ext uri="{FF2B5EF4-FFF2-40B4-BE49-F238E27FC236}">
                <a16:creationId xmlns:a16="http://schemas.microsoft.com/office/drawing/2014/main" id="{0BBC7351-4154-BA89-35A3-4DD324901A02}"/>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457200" y="5706687"/>
            <a:ext cx="2152800" cy="252783"/>
          </a:xfrm>
          <a:prstGeom prst="rect">
            <a:avLst/>
          </a:prstGeom>
        </p:spPr>
      </p:pic>
      <p:pic>
        <p:nvPicPr>
          <p:cNvPr id="16" name="Optiv logo pos">
            <a:extLst>
              <a:ext uri="{FF2B5EF4-FFF2-40B4-BE49-F238E27FC236}">
                <a16:creationId xmlns:a16="http://schemas.microsoft.com/office/drawing/2014/main" id="{333C883B-5D35-1DFC-3C9F-3818573401ED}"/>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bwMode="black">
          <a:xfrm>
            <a:off x="9853647" y="5288656"/>
            <a:ext cx="2041363" cy="1080000"/>
          </a:xfrm>
          <a:prstGeom prst="rect">
            <a:avLst/>
          </a:prstGeom>
        </p:spPr>
      </p:pic>
      <p:sp>
        <p:nvSpPr>
          <p:cNvPr id="8" name="PublicConf" descr="{&quot;templafy&quot;:{&quot;id&quot;:&quot;fa7293be-61a8-423b-9240-7a181f9b3b2e&quot;}}">
            <a:extLst>
              <a:ext uri="{FF2B5EF4-FFF2-40B4-BE49-F238E27FC236}">
                <a16:creationId xmlns:a16="http://schemas.microsoft.com/office/drawing/2014/main" id="{7494AAB4-2741-488A-35F0-CCFDB0E1900B}"/>
              </a:ext>
            </a:extLst>
          </p:cNvPr>
          <p:cNvSpPr txBox="1">
            <a:spLocks/>
          </p:cNvSpPr>
          <p:nvPr userDrawn="1"/>
        </p:nvSpPr>
        <p:spPr bwMode="black">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4078D0F2-D561-4106-BEF6-73EEB2F6596A}"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Tree>
    <p:extLst>
      <p:ext uri="{BB962C8B-B14F-4D97-AF65-F5344CB8AC3E}">
        <p14:creationId xmlns:p14="http://schemas.microsoft.com/office/powerpoint/2010/main" val="251895857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B">
    <p:bg>
      <p:bgRef idx="1001">
        <a:schemeClr val="bg2"/>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B12F3D5F-2364-3F18-4D82-D7FBC38A90B2}"/>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a:extLst>
              <a:ext uri="{FF2B5EF4-FFF2-40B4-BE49-F238E27FC236}">
                <a16:creationId xmlns:a16="http://schemas.microsoft.com/office/drawing/2014/main" id="{225DD5A9-95C1-C008-749F-B69FE8AA447A}"/>
              </a:ext>
            </a:extLst>
          </p:cNvPr>
          <p:cNvSpPr>
            <a:spLocks noGrp="1"/>
          </p:cNvSpPr>
          <p:nvPr>
            <p:ph type="title" hasCustomPrompt="1"/>
          </p:nvPr>
        </p:nvSpPr>
        <p:spPr>
          <a:xfrm>
            <a:off x="457200" y="1645200"/>
            <a:ext cx="7456488" cy="1108800"/>
          </a:xfrm>
        </p:spPr>
        <p:txBody>
          <a:bodyPr>
            <a:spAutoFit/>
          </a:bodyPr>
          <a:lstStyle>
            <a:lvl1pPr>
              <a:defRPr sz="8000"/>
            </a:lvl1pPr>
          </a:lstStyle>
          <a:p>
            <a:r>
              <a:rPr lang="en-US" dirty="0"/>
              <a:t>Add Thank You</a:t>
            </a:r>
          </a:p>
        </p:txBody>
      </p:sp>
      <p:sp>
        <p:nvSpPr>
          <p:cNvPr id="7" name="Text Placeholder 6">
            <a:extLst>
              <a:ext uri="{FF2B5EF4-FFF2-40B4-BE49-F238E27FC236}">
                <a16:creationId xmlns:a16="http://schemas.microsoft.com/office/drawing/2014/main" id="{B066A983-EBBA-0963-ECF9-33BFCCD968F2}"/>
              </a:ext>
            </a:extLst>
          </p:cNvPr>
          <p:cNvSpPr>
            <a:spLocks noGrp="1"/>
          </p:cNvSpPr>
          <p:nvPr>
            <p:ph type="body" sz="quarter" idx="13" hasCustomPrompt="1"/>
          </p:nvPr>
        </p:nvSpPr>
        <p:spPr>
          <a:xfrm>
            <a:off x="457199" y="3117600"/>
            <a:ext cx="3635375" cy="1540800"/>
          </a:xfrm>
        </p:spPr>
        <p:txBody>
          <a:bodyPr/>
          <a:lstStyle>
            <a:lvl1pPr marL="0" indent="0" algn="l">
              <a:spcBef>
                <a:spcPts val="0"/>
              </a:spcBef>
              <a:spcAft>
                <a:spcPts val="0"/>
              </a:spcAft>
              <a:buFontTx/>
              <a:buNone/>
              <a:defRPr sz="2000" b="0">
                <a:latin typeface="+mn-lt"/>
              </a:defRPr>
            </a:lvl1pPr>
            <a:lvl2pPr marL="0" indent="0" algn="l">
              <a:spcBef>
                <a:spcPts val="0"/>
              </a:spcBef>
              <a:spcAft>
                <a:spcPts val="0"/>
              </a:spcAft>
              <a:buFontTx/>
              <a:buNone/>
              <a:defRPr sz="2000" b="0">
                <a:latin typeface="+mn-lt"/>
              </a:defRPr>
            </a:lvl2pPr>
            <a:lvl3pPr marL="0" indent="0" algn="l">
              <a:spcBef>
                <a:spcPts val="0"/>
              </a:spcBef>
              <a:spcAft>
                <a:spcPts val="0"/>
              </a:spcAft>
              <a:buFontTx/>
              <a:buNone/>
              <a:defRPr sz="2000" b="0">
                <a:latin typeface="+mn-lt"/>
              </a:defRPr>
            </a:lvl3pPr>
            <a:lvl4pPr marL="0" indent="0" algn="l">
              <a:spcBef>
                <a:spcPts val="0"/>
              </a:spcBef>
              <a:spcAft>
                <a:spcPts val="0"/>
              </a:spcAft>
              <a:buFontTx/>
              <a:buNone/>
              <a:defRPr sz="2000" b="0">
                <a:latin typeface="+mn-lt"/>
              </a:defRPr>
            </a:lvl4pPr>
            <a:lvl5pPr marL="0" indent="0" algn="l">
              <a:spcBef>
                <a:spcPts val="0"/>
              </a:spcBef>
              <a:spcAft>
                <a:spcPts val="0"/>
              </a:spcAft>
              <a:buFontTx/>
              <a:buNone/>
              <a:defRPr sz="2000" b="0">
                <a:latin typeface="+mn-lt"/>
              </a:defRPr>
            </a:lvl5pPr>
            <a:lvl6pPr marL="0" indent="0" algn="l">
              <a:spcBef>
                <a:spcPts val="0"/>
              </a:spcBef>
              <a:spcAft>
                <a:spcPts val="0"/>
              </a:spcAft>
              <a:buFontTx/>
              <a:buNone/>
              <a:defRPr sz="2000" b="0">
                <a:latin typeface="+mn-lt"/>
              </a:defRPr>
            </a:lvl6pPr>
            <a:lvl7pPr marL="0" indent="0" algn="l">
              <a:spcBef>
                <a:spcPts val="0"/>
              </a:spcBef>
              <a:spcAft>
                <a:spcPts val="0"/>
              </a:spcAft>
              <a:buFontTx/>
              <a:buNone/>
              <a:defRPr sz="2000" b="0">
                <a:latin typeface="+mn-lt"/>
              </a:defRPr>
            </a:lvl7pPr>
            <a:lvl8pPr marL="0" indent="0" algn="l">
              <a:spcBef>
                <a:spcPts val="0"/>
              </a:spcBef>
              <a:spcAft>
                <a:spcPts val="0"/>
              </a:spcAft>
              <a:buFontTx/>
              <a:buNone/>
              <a:defRPr sz="2000" b="0">
                <a:latin typeface="+mn-lt"/>
              </a:defRPr>
            </a:lvl8pPr>
            <a:lvl9pPr marL="0" indent="0" algn="l">
              <a:spcBef>
                <a:spcPts val="0"/>
              </a:spcBef>
              <a:spcAft>
                <a:spcPts val="0"/>
              </a:spcAft>
              <a:buFontTx/>
              <a:buNone/>
              <a:defRPr sz="2000" b="0">
                <a:latin typeface="+mn-lt"/>
              </a:defRPr>
            </a:lvl9pPr>
          </a:lstStyle>
          <a:p>
            <a:pPr lvl="0"/>
            <a:r>
              <a:rPr lang="en-US" dirty="0"/>
              <a:t>Click to add info or text</a:t>
            </a:r>
          </a:p>
        </p:txBody>
      </p:sp>
      <p:pic>
        <p:nvPicPr>
          <p:cNvPr id="9" name="Secure greatness">
            <a:extLst>
              <a:ext uri="{FF2B5EF4-FFF2-40B4-BE49-F238E27FC236}">
                <a16:creationId xmlns:a16="http://schemas.microsoft.com/office/drawing/2014/main" id="{0BBC7351-4154-BA89-35A3-4DD324901A02}"/>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457200" y="5706687"/>
            <a:ext cx="2152800" cy="252783"/>
          </a:xfrm>
          <a:prstGeom prst="rect">
            <a:avLst/>
          </a:prstGeom>
        </p:spPr>
      </p:pic>
      <p:pic>
        <p:nvPicPr>
          <p:cNvPr id="12" name="Optiv logo neg">
            <a:extLst>
              <a:ext uri="{FF2B5EF4-FFF2-40B4-BE49-F238E27FC236}">
                <a16:creationId xmlns:a16="http://schemas.microsoft.com/office/drawing/2014/main" id="{12BA4B86-F5ED-D992-3398-666E42CCEFA2}"/>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bwMode="black">
          <a:xfrm>
            <a:off x="9853647" y="5288656"/>
            <a:ext cx="2041364" cy="1080000"/>
          </a:xfrm>
          <a:prstGeom prst="rect">
            <a:avLst/>
          </a:prstGeom>
        </p:spPr>
      </p:pic>
      <p:sp>
        <p:nvSpPr>
          <p:cNvPr id="8" name="PublicConf" descr="{&quot;templafy&quot;:{&quot;id&quot;:&quot;8a90c50c-4a8d-4aba-b504-122ff646a92f&quot;}}">
            <a:extLst>
              <a:ext uri="{FF2B5EF4-FFF2-40B4-BE49-F238E27FC236}">
                <a16:creationId xmlns:a16="http://schemas.microsoft.com/office/drawing/2014/main" id="{B213026B-F5CA-EE02-B0A5-AA1053977DDF}"/>
              </a:ext>
            </a:extLst>
          </p:cNvPr>
          <p:cNvSpPr txBox="1">
            <a:spLocks/>
          </p:cNvSpPr>
          <p:nvPr userDrawn="1"/>
        </p:nvSpPr>
        <p:spPr bwMode="black">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F7EB9ECB-A3EB-4390-9384-611749C2D456}"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Tree>
    <p:extLst>
      <p:ext uri="{BB962C8B-B14F-4D97-AF65-F5344CB8AC3E}">
        <p14:creationId xmlns:p14="http://schemas.microsoft.com/office/powerpoint/2010/main" val="210418171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C">
    <p:bg>
      <p:bgPr>
        <a:solidFill>
          <a:schemeClr val="accent6"/>
        </a:solidFill>
        <a:effectLst/>
      </p:bgPr>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B12F3D5F-2364-3F18-4D82-D7FBC38A90B2}"/>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a:extLst>
              <a:ext uri="{FF2B5EF4-FFF2-40B4-BE49-F238E27FC236}">
                <a16:creationId xmlns:a16="http://schemas.microsoft.com/office/drawing/2014/main" id="{225DD5A9-95C1-C008-749F-B69FE8AA447A}"/>
              </a:ext>
            </a:extLst>
          </p:cNvPr>
          <p:cNvSpPr>
            <a:spLocks noGrp="1"/>
          </p:cNvSpPr>
          <p:nvPr>
            <p:ph type="title" hasCustomPrompt="1"/>
          </p:nvPr>
        </p:nvSpPr>
        <p:spPr bwMode="black">
          <a:xfrm>
            <a:off x="457200" y="367200"/>
            <a:ext cx="7456488" cy="747897"/>
          </a:xfrm>
        </p:spPr>
        <p:txBody>
          <a:bodyPr>
            <a:spAutoFit/>
          </a:bodyPr>
          <a:lstStyle>
            <a:lvl1pPr>
              <a:defRPr sz="5400"/>
            </a:lvl1pPr>
          </a:lstStyle>
          <a:p>
            <a:r>
              <a:rPr lang="en-US" dirty="0"/>
              <a:t>Add Thank You</a:t>
            </a:r>
          </a:p>
        </p:txBody>
      </p:sp>
      <p:sp>
        <p:nvSpPr>
          <p:cNvPr id="7" name="Text Placeholder 6">
            <a:extLst>
              <a:ext uri="{FF2B5EF4-FFF2-40B4-BE49-F238E27FC236}">
                <a16:creationId xmlns:a16="http://schemas.microsoft.com/office/drawing/2014/main" id="{B066A983-EBBA-0963-ECF9-33BFCCD968F2}"/>
              </a:ext>
            </a:extLst>
          </p:cNvPr>
          <p:cNvSpPr>
            <a:spLocks noGrp="1"/>
          </p:cNvSpPr>
          <p:nvPr>
            <p:ph type="body" sz="quarter" idx="13" hasCustomPrompt="1"/>
          </p:nvPr>
        </p:nvSpPr>
        <p:spPr bwMode="black">
          <a:xfrm>
            <a:off x="457199" y="1645200"/>
            <a:ext cx="3635375" cy="1540800"/>
          </a:xfrm>
        </p:spPr>
        <p:txBody>
          <a:bodyPr/>
          <a:lstStyle>
            <a:lvl1pPr marL="0" indent="0" algn="l">
              <a:spcBef>
                <a:spcPts val="0"/>
              </a:spcBef>
              <a:spcAft>
                <a:spcPts val="0"/>
              </a:spcAft>
              <a:buFontTx/>
              <a:buNone/>
              <a:defRPr sz="2000" b="0">
                <a:latin typeface="+mn-lt"/>
              </a:defRPr>
            </a:lvl1pPr>
            <a:lvl2pPr marL="0" indent="0" algn="l">
              <a:spcBef>
                <a:spcPts val="0"/>
              </a:spcBef>
              <a:spcAft>
                <a:spcPts val="0"/>
              </a:spcAft>
              <a:buFontTx/>
              <a:buNone/>
              <a:defRPr sz="2000" b="0">
                <a:latin typeface="+mn-lt"/>
              </a:defRPr>
            </a:lvl2pPr>
            <a:lvl3pPr marL="0" indent="0" algn="l">
              <a:spcBef>
                <a:spcPts val="0"/>
              </a:spcBef>
              <a:spcAft>
                <a:spcPts val="0"/>
              </a:spcAft>
              <a:buFontTx/>
              <a:buNone/>
              <a:defRPr sz="2000" b="0">
                <a:latin typeface="+mn-lt"/>
              </a:defRPr>
            </a:lvl3pPr>
            <a:lvl4pPr marL="0" indent="0" algn="l">
              <a:spcBef>
                <a:spcPts val="0"/>
              </a:spcBef>
              <a:spcAft>
                <a:spcPts val="0"/>
              </a:spcAft>
              <a:buFontTx/>
              <a:buNone/>
              <a:defRPr sz="2000" b="0">
                <a:latin typeface="+mn-lt"/>
              </a:defRPr>
            </a:lvl4pPr>
            <a:lvl5pPr marL="0" indent="0" algn="l">
              <a:spcBef>
                <a:spcPts val="0"/>
              </a:spcBef>
              <a:spcAft>
                <a:spcPts val="0"/>
              </a:spcAft>
              <a:buFontTx/>
              <a:buNone/>
              <a:defRPr sz="2000" b="0">
                <a:latin typeface="+mn-lt"/>
              </a:defRPr>
            </a:lvl5pPr>
            <a:lvl6pPr marL="0" indent="0" algn="l">
              <a:spcBef>
                <a:spcPts val="0"/>
              </a:spcBef>
              <a:spcAft>
                <a:spcPts val="0"/>
              </a:spcAft>
              <a:buFontTx/>
              <a:buNone/>
              <a:defRPr sz="2000" b="0">
                <a:latin typeface="+mn-lt"/>
              </a:defRPr>
            </a:lvl6pPr>
            <a:lvl7pPr marL="0" indent="0" algn="l">
              <a:spcBef>
                <a:spcPts val="0"/>
              </a:spcBef>
              <a:spcAft>
                <a:spcPts val="0"/>
              </a:spcAft>
              <a:buFontTx/>
              <a:buNone/>
              <a:defRPr sz="2000" b="0">
                <a:latin typeface="+mn-lt"/>
              </a:defRPr>
            </a:lvl7pPr>
            <a:lvl8pPr marL="0" indent="0" algn="l">
              <a:spcBef>
                <a:spcPts val="0"/>
              </a:spcBef>
              <a:spcAft>
                <a:spcPts val="0"/>
              </a:spcAft>
              <a:buFontTx/>
              <a:buNone/>
              <a:defRPr sz="2000" b="0">
                <a:latin typeface="+mn-lt"/>
              </a:defRPr>
            </a:lvl8pPr>
            <a:lvl9pPr marL="0" indent="0" algn="l">
              <a:spcBef>
                <a:spcPts val="0"/>
              </a:spcBef>
              <a:spcAft>
                <a:spcPts val="0"/>
              </a:spcAft>
              <a:buFontTx/>
              <a:buNone/>
              <a:defRPr sz="2000" b="0">
                <a:latin typeface="+mn-lt"/>
              </a:defRPr>
            </a:lvl9pPr>
          </a:lstStyle>
          <a:p>
            <a:pPr lvl="0"/>
            <a:r>
              <a:rPr lang="en-US" dirty="0"/>
              <a:t>Click to add info or text</a:t>
            </a:r>
          </a:p>
        </p:txBody>
      </p:sp>
      <p:pic>
        <p:nvPicPr>
          <p:cNvPr id="16" name="Optiv logo pos">
            <a:extLst>
              <a:ext uri="{FF2B5EF4-FFF2-40B4-BE49-F238E27FC236}">
                <a16:creationId xmlns:a16="http://schemas.microsoft.com/office/drawing/2014/main" id="{333C883B-5D35-1DFC-3C9F-3818573401ED}"/>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34250" y="4270240"/>
            <a:ext cx="4307276" cy="2278800"/>
          </a:xfrm>
          <a:prstGeom prst="rect">
            <a:avLst/>
          </a:prstGeom>
        </p:spPr>
      </p:pic>
      <p:pic>
        <p:nvPicPr>
          <p:cNvPr id="9" name="Secure greatness">
            <a:extLst>
              <a:ext uri="{FF2B5EF4-FFF2-40B4-BE49-F238E27FC236}">
                <a16:creationId xmlns:a16="http://schemas.microsoft.com/office/drawing/2014/main" id="{0BBC7351-4154-BA89-35A3-4DD324901A02}"/>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bwMode="black">
          <a:xfrm>
            <a:off x="8408561" y="5211640"/>
            <a:ext cx="3372493" cy="396000"/>
          </a:xfrm>
          <a:prstGeom prst="rect">
            <a:avLst/>
          </a:prstGeom>
        </p:spPr>
      </p:pic>
      <p:sp>
        <p:nvSpPr>
          <p:cNvPr id="8" name="PublicConf" descr="{&quot;templafy&quot;:{&quot;id&quot;:&quot;78109238-3e28-41a9-b361-9b482629485d&quot;}}">
            <a:extLst>
              <a:ext uri="{FF2B5EF4-FFF2-40B4-BE49-F238E27FC236}">
                <a16:creationId xmlns:a16="http://schemas.microsoft.com/office/drawing/2014/main" id="{F247BF7D-D248-E31C-8329-8F420F32FFB9}"/>
              </a:ext>
            </a:extLst>
          </p:cNvPr>
          <p:cNvSpPr txBox="1">
            <a:spLocks/>
          </p:cNvSpPr>
          <p:nvPr userDrawn="1"/>
        </p:nvSpPr>
        <p:spPr bwMode="black">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CD962547-66F2-4531-8BB5-1B32EFD237D5}"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Tree>
    <p:extLst>
      <p:ext uri="{BB962C8B-B14F-4D97-AF65-F5344CB8AC3E}">
        <p14:creationId xmlns:p14="http://schemas.microsoft.com/office/powerpoint/2010/main" val="128113558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ptiv logo A">
    <p:bg>
      <p:bgRef idx="1001">
        <a:schemeClr val="bg2"/>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E161BA3D-13E4-20AD-200D-80AC1187E924}"/>
              </a:ext>
            </a:extLst>
          </p:cNvPr>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7" name="Optiv logo pos">
            <a:extLst>
              <a:ext uri="{FF2B5EF4-FFF2-40B4-BE49-F238E27FC236}">
                <a16:creationId xmlns:a16="http://schemas.microsoft.com/office/drawing/2014/main" id="{C684290E-7B20-F638-1174-6EDDD118E302}"/>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5075319" y="2889000"/>
            <a:ext cx="2041363" cy="1079999"/>
          </a:xfrm>
          <a:prstGeom prst="rect">
            <a:avLst/>
          </a:prstGeom>
        </p:spPr>
      </p:pic>
      <p:sp>
        <p:nvSpPr>
          <p:cNvPr id="8" name="PublicConf" descr="{&quot;templafy&quot;:{&quot;id&quot;:&quot;74426b5c-3393-44dc-86ae-45d98e3df2c0&quot;}}">
            <a:extLst>
              <a:ext uri="{FF2B5EF4-FFF2-40B4-BE49-F238E27FC236}">
                <a16:creationId xmlns:a16="http://schemas.microsoft.com/office/drawing/2014/main" id="{25DBEA4C-F6DA-C216-C0BA-29E4F824E63C}"/>
              </a:ext>
            </a:extLst>
          </p:cNvPr>
          <p:cNvSpPr txBox="1">
            <a:spLocks/>
          </p:cNvSpPr>
          <p:nvPr userDrawn="1"/>
        </p:nvSpPr>
        <p:spPr bwMode="black">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F29D4AE0-73DC-4EDC-A500-F5C9A27D687F}"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Tree>
    <p:extLst>
      <p:ext uri="{BB962C8B-B14F-4D97-AF65-F5344CB8AC3E}">
        <p14:creationId xmlns:p14="http://schemas.microsoft.com/office/powerpoint/2010/main" val="198506300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Optiv logo B">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E161BA3D-13E4-20AD-200D-80AC1187E924}"/>
              </a:ext>
            </a:extLst>
          </p:cNvPr>
          <p:cNvSpPr/>
          <p:nvPr userDrawn="1"/>
        </p:nvSpPr>
        <p:spPr bwMode="white">
          <a:xfrm>
            <a:off x="0" y="0"/>
            <a:ext cx="121932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7" name="Optiv logo pos">
            <a:extLst>
              <a:ext uri="{FF2B5EF4-FFF2-40B4-BE49-F238E27FC236}">
                <a16:creationId xmlns:a16="http://schemas.microsoft.com/office/drawing/2014/main" id="{C684290E-7B20-F638-1174-6EDDD118E302}"/>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5075319" y="2889000"/>
            <a:ext cx="2041363" cy="1080000"/>
          </a:xfrm>
          <a:prstGeom prst="rect">
            <a:avLst/>
          </a:prstGeom>
        </p:spPr>
      </p:pic>
      <p:sp>
        <p:nvSpPr>
          <p:cNvPr id="8" name="PublicConf" descr="{&quot;templafy&quot;:{&quot;id&quot;:&quot;a437e921-919c-455c-9484-62f5a15f994d&quot;}}">
            <a:extLst>
              <a:ext uri="{FF2B5EF4-FFF2-40B4-BE49-F238E27FC236}">
                <a16:creationId xmlns:a16="http://schemas.microsoft.com/office/drawing/2014/main" id="{687AB965-074E-4118-AB8A-8092FBBB99D1}"/>
              </a:ext>
            </a:extLst>
          </p:cNvPr>
          <p:cNvSpPr txBox="1">
            <a:spLocks/>
          </p:cNvSpPr>
          <p:nvPr userDrawn="1"/>
        </p:nvSpPr>
        <p:spPr bwMode="black">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alpha val="50000"/>
                  </a:schemeClr>
                </a:solidFill>
              </a:rPr>
              <a:t>Proprietary and CONFIDENTIAL. Do Not Distribute. © </a:t>
            </a:r>
            <a:fld id="{80608592-A7FE-4EAC-9A5C-FA23BBDF093F}" type="datetimeyyyy">
              <a:rPr lang="en-US" smtClean="0">
                <a:solidFill>
                  <a:schemeClr val="bg1">
                    <a:alpha val="50000"/>
                  </a:schemeClr>
                </a:solidFill>
              </a:rPr>
              <a:t>2025</a:t>
            </a:fld>
            <a:r>
              <a:rPr lang="en-US" dirty="0">
                <a:solidFill>
                  <a:schemeClr val="bg1">
                    <a:alpha val="50000"/>
                  </a:schemeClr>
                </a:solidFill>
              </a:rPr>
              <a:t> Optiv Security Inc. All Rights Reserved.</a:t>
            </a:r>
          </a:p>
        </p:txBody>
      </p:sp>
    </p:spTree>
    <p:extLst>
      <p:ext uri="{BB962C8B-B14F-4D97-AF65-F5344CB8AC3E}">
        <p14:creationId xmlns:p14="http://schemas.microsoft.com/office/powerpoint/2010/main" val="2682326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ure greatness">
    <p:bg>
      <p:bgRef idx="1001">
        <a:schemeClr val="bg2"/>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E161BA3D-13E4-20AD-200D-80AC1187E924}"/>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1" name="Pattern 1">
            <a:extLst>
              <a:ext uri="{FF2B5EF4-FFF2-40B4-BE49-F238E27FC236}">
                <a16:creationId xmlns:a16="http://schemas.microsoft.com/office/drawing/2014/main" id="{058E9F66-1C18-7DDA-4D78-2CDE03CE8172}"/>
              </a:ext>
            </a:extLst>
          </p:cNvPr>
          <p:cNvPicPr>
            <a:picLocks noGrp="1" noRot="1" noMove="1" noResize="1" noEditPoints="1" noAdjustHandles="1" noChangeArrowheads="1" noChangeShapeType="1" noCrop="1"/>
          </p:cNvPicPr>
          <p:nvPr userDrawn="1"/>
        </p:nvPicPr>
        <p:blipFill rotWithShape="1">
          <a:blip r:embed="rId2">
            <a:alphaModFix amt="10000"/>
            <a:extLst>
              <a:ext uri="{96DAC541-7B7A-43D3-8B79-37D633B846F1}">
                <asvg:svgBlip xmlns:asvg="http://schemas.microsoft.com/office/drawing/2016/SVG/main" r:embed="rId3"/>
              </a:ext>
            </a:extLst>
          </a:blip>
          <a:srcRect t="16667" b="16667"/>
          <a:stretch/>
        </p:blipFill>
        <p:spPr>
          <a:xfrm>
            <a:off x="952500" y="0"/>
            <a:ext cx="10287000" cy="6858000"/>
          </a:xfrm>
          <a:prstGeom prst="rect">
            <a:avLst/>
          </a:prstGeom>
        </p:spPr>
      </p:pic>
      <p:grpSp>
        <p:nvGrpSpPr>
          <p:cNvPr id="10" name="Group 9">
            <a:extLst>
              <a:ext uri="{FF2B5EF4-FFF2-40B4-BE49-F238E27FC236}">
                <a16:creationId xmlns:a16="http://schemas.microsoft.com/office/drawing/2014/main" id="{EDDE5F54-90BC-3819-9DDF-63756D4ACF13}"/>
              </a:ext>
            </a:extLst>
          </p:cNvPr>
          <p:cNvGrpSpPr>
            <a:grpSpLocks noGrp="1" noUngrp="1" noRot="1" noMove="1" noResize="1"/>
          </p:cNvGrpSpPr>
          <p:nvPr userDrawn="1"/>
        </p:nvGrpSpPr>
        <p:grpSpPr bwMode="black">
          <a:xfrm>
            <a:off x="2543473" y="3005652"/>
            <a:ext cx="7105054" cy="846696"/>
            <a:chOff x="2490600" y="3005652"/>
            <a:chExt cx="7105054" cy="846696"/>
          </a:xfrm>
        </p:grpSpPr>
        <p:pic>
          <p:nvPicPr>
            <p:cNvPr id="8" name="Secure greatness">
              <a:extLst>
                <a:ext uri="{FF2B5EF4-FFF2-40B4-BE49-F238E27FC236}">
                  <a16:creationId xmlns:a16="http://schemas.microsoft.com/office/drawing/2014/main" id="{0FC6E62D-8CA2-EF2E-0331-B0802F42C4C4}"/>
                </a:ext>
              </a:extLst>
            </p:cNvPr>
            <p:cNvPicPr>
              <a:picLocks noGrp="1" noRot="1" noChangeAspect="1" noMove="1" noResize="1" noEditPoints="1" noAdjustHandles="1" noChangeArrowheads="1" noChangeShapeType="1" noCrop="1"/>
            </p:cNvPicPr>
            <p:nvPr userDrawn="1"/>
          </p:nvPicPr>
          <p:blipFill rotWithShape="1">
            <a:blip r:embed="rId4">
              <a:extLst>
                <a:ext uri="{96DAC541-7B7A-43D3-8B79-37D633B846F1}">
                  <asvg:svgBlip xmlns:asvg="http://schemas.microsoft.com/office/drawing/2016/SVG/main" r:embed="rId5"/>
                </a:ext>
              </a:extLst>
            </a:blip>
            <a:srcRect r="2783"/>
            <a:stretch/>
          </p:blipFill>
          <p:spPr bwMode="black">
            <a:xfrm>
              <a:off x="2490600" y="3005652"/>
              <a:ext cx="7010111" cy="846696"/>
            </a:xfrm>
            <a:prstGeom prst="rect">
              <a:avLst/>
            </a:prstGeom>
          </p:spPr>
        </p:pic>
        <p:pic>
          <p:nvPicPr>
            <p:cNvPr id="9" name="Secure greatness">
              <a:extLst>
                <a:ext uri="{FF2B5EF4-FFF2-40B4-BE49-F238E27FC236}">
                  <a16:creationId xmlns:a16="http://schemas.microsoft.com/office/drawing/2014/main" id="{CB4AF585-71EF-3A54-E7AB-C876C667047F}"/>
                </a:ext>
              </a:extLst>
            </p:cNvPr>
            <p:cNvPicPr>
              <a:picLocks noGrp="1" noRot="1" noChangeAspect="1" noMove="1" noResize="1" noEditPoints="1" noAdjustHandles="1" noChangeArrowheads="1" noChangeShapeType="1" noCrop="1"/>
            </p:cNvPicPr>
            <p:nvPr userDrawn="1"/>
          </p:nvPicPr>
          <p:blipFill rotWithShape="1">
            <a:blip r:embed="rId4">
              <a:extLst>
                <a:ext uri="{96DAC541-7B7A-43D3-8B79-37D633B846F1}">
                  <asvg:svgBlip xmlns:asvg="http://schemas.microsoft.com/office/drawing/2016/SVG/main" r:embed="rId5"/>
                </a:ext>
              </a:extLst>
            </a:blip>
            <a:srcRect l="96987" r="-391" b="55631"/>
            <a:stretch/>
          </p:blipFill>
          <p:spPr bwMode="black">
            <a:xfrm>
              <a:off x="9466591" y="3100460"/>
              <a:ext cx="129063" cy="197571"/>
            </a:xfrm>
            <a:prstGeom prst="rect">
              <a:avLst/>
            </a:prstGeom>
          </p:spPr>
        </p:pic>
      </p:grpSp>
      <p:pic>
        <p:nvPicPr>
          <p:cNvPr id="2" name="Optiv logo neg">
            <a:extLst>
              <a:ext uri="{FF2B5EF4-FFF2-40B4-BE49-F238E27FC236}">
                <a16:creationId xmlns:a16="http://schemas.microsoft.com/office/drawing/2014/main" id="{2D157DBE-C7BD-CCED-7AB1-E68C06E2F1C5}"/>
              </a:ext>
            </a:extLst>
          </p:cNvPr>
          <p:cNvPicPr>
            <a:picLocks noGrp="1" noRot="1" noChangeAspect="1" noMove="1" noResize="1" noEditPoints="1" noAdjustHandles="1" noChangeArrowheads="1" noChangeShapeType="1" noCrop="1"/>
          </p:cNvPicPr>
          <p:nvPr userDrawn="1"/>
        </p:nvPicPr>
        <p:blipFill>
          <a:blip r:embed="rId6">
            <a:extLst>
              <a:ext uri="{96DAC541-7B7A-43D3-8B79-37D633B846F1}">
                <asvg:svgBlip xmlns:asvg="http://schemas.microsoft.com/office/drawing/2016/SVG/main" r:embed="rId7"/>
              </a:ext>
            </a:extLst>
          </a:blip>
          <a:stretch>
            <a:fillRect/>
          </a:stretch>
        </p:blipFill>
        <p:spPr>
          <a:xfrm>
            <a:off x="9853647" y="5288656"/>
            <a:ext cx="2041364" cy="1080000"/>
          </a:xfrm>
          <a:prstGeom prst="rect">
            <a:avLst/>
          </a:prstGeom>
        </p:spPr>
      </p:pic>
      <p:sp>
        <p:nvSpPr>
          <p:cNvPr id="12" name="PublicConf" descr="{&quot;templafy&quot;:{&quot;id&quot;:&quot;cf27c9a9-8765-419c-aec6-d01cff861b34&quot;}}">
            <a:extLst>
              <a:ext uri="{FF2B5EF4-FFF2-40B4-BE49-F238E27FC236}">
                <a16:creationId xmlns:a16="http://schemas.microsoft.com/office/drawing/2014/main" id="{137FEEA9-4208-62C8-F873-6DCDBBCB2B2C}"/>
              </a:ext>
            </a:extLst>
          </p:cNvPr>
          <p:cNvSpPr txBox="1">
            <a:spLocks/>
          </p:cNvSpPr>
          <p:nvPr userDrawn="1"/>
        </p:nvSpPr>
        <p:spPr bwMode="black">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101BBD34-2161-4B3D-9C1A-296B9735BF7B}"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Tree>
    <p:extLst>
      <p:ext uri="{BB962C8B-B14F-4D97-AF65-F5344CB8AC3E}">
        <p14:creationId xmlns:p14="http://schemas.microsoft.com/office/powerpoint/2010/main" val="183045871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A">
    <p:spTree>
      <p:nvGrpSpPr>
        <p:cNvPr id="1" name=""/>
        <p:cNvGrpSpPr/>
        <p:nvPr/>
      </p:nvGrpSpPr>
      <p:grpSpPr>
        <a:xfrm>
          <a:off x="0" y="0"/>
          <a:ext cx="0" cy="0"/>
          <a:chOff x="0" y="0"/>
          <a:chExt cx="0" cy="0"/>
        </a:xfrm>
      </p:grpSpPr>
      <p:pic>
        <p:nvPicPr>
          <p:cNvPr id="8" name="Pattern1">
            <a:extLst>
              <a:ext uri="{FF2B5EF4-FFF2-40B4-BE49-F238E27FC236}">
                <a16:creationId xmlns:a16="http://schemas.microsoft.com/office/drawing/2014/main" id="{7FADE68A-D6A2-7730-7886-133E74468149}"/>
              </a:ext>
            </a:extLst>
          </p:cNvPr>
          <p:cNvPicPr>
            <a:picLocks noChangeAspect="1"/>
          </p:cNvPicPr>
          <p:nvPr userDrawn="1"/>
        </p:nvPicPr>
        <p:blipFill rotWithShape="1">
          <a:blip r:embed="rId2">
            <a:alphaModFix amt="10000"/>
            <a:lum bright="-20000" contrast="-40000"/>
            <a:extLst>
              <a:ext uri="{96DAC541-7B7A-43D3-8B79-37D633B846F1}">
                <asvg:svgBlip xmlns:asvg="http://schemas.microsoft.com/office/drawing/2016/SVG/main" r:embed="rId3"/>
              </a:ext>
            </a:extLst>
          </a:blip>
          <a:srcRect t="16312" r="50094" b="16085"/>
          <a:stretch/>
        </p:blipFill>
        <p:spPr>
          <a:xfrm>
            <a:off x="7129223" y="0"/>
            <a:ext cx="5062777" cy="6858000"/>
          </a:xfrm>
          <a:prstGeom prst="rect">
            <a:avLst/>
          </a:prstGeom>
        </p:spPr>
      </p:pic>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a:xfrm>
            <a:off x="457200" y="367200"/>
            <a:ext cx="4597200" cy="5853600"/>
          </a:xfrm>
        </p:spPr>
        <p:txBody>
          <a:bodyPr anchor="ctr" anchorCtr="0"/>
          <a:lstStyle>
            <a:lvl1pPr>
              <a:defRPr/>
            </a:lvl1pPr>
          </a:lstStyle>
          <a:p>
            <a:r>
              <a:rPr lang="en-US" dirty="0"/>
              <a:t>Add Agenda Title</a:t>
            </a:r>
          </a:p>
        </p:txBody>
      </p:sp>
      <p:pic>
        <p:nvPicPr>
          <p:cNvPr id="6" name="Optiv logo pos">
            <a:extLst>
              <a:ext uri="{FF2B5EF4-FFF2-40B4-BE49-F238E27FC236}">
                <a16:creationId xmlns:a16="http://schemas.microsoft.com/office/drawing/2014/main" id="{C83FD28C-FE29-6FE0-B4B9-FCEDBBBE5D2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0336" y="6334612"/>
            <a:ext cx="782523" cy="414000"/>
          </a:xfrm>
          <a:prstGeom prst="rect">
            <a:avLst/>
          </a:prstGeom>
        </p:spPr>
      </p:pic>
      <p:sp>
        <p:nvSpPr>
          <p:cNvPr id="7" name="Text Placeholder 2"/>
          <p:cNvSpPr>
            <a:spLocks noGrp="1"/>
          </p:cNvSpPr>
          <p:nvPr>
            <p:ph type="body" sz="quarter" idx="13" hasCustomPrompt="1"/>
          </p:nvPr>
        </p:nvSpPr>
        <p:spPr>
          <a:xfrm>
            <a:off x="5234400" y="367200"/>
            <a:ext cx="6487200" cy="5853600"/>
          </a:xfrm>
        </p:spPr>
        <p:txBody>
          <a:bodyPr anchor="ctr" anchorCtr="0"/>
          <a:lstStyle>
            <a:lvl1pPr marL="0" indent="0" algn="l">
              <a:spcBef>
                <a:spcPts val="1200"/>
              </a:spcBef>
              <a:spcAft>
                <a:spcPts val="1200"/>
              </a:spcAft>
              <a:buFont typeface="Arial" panose="020B0604020202020204" pitchFamily="34" charset="0"/>
              <a:buChar char="​"/>
              <a:defRPr sz="2400">
                <a:latin typeface="+mn-lt"/>
              </a:defRPr>
            </a:lvl1pPr>
            <a:lvl2pPr marL="0" indent="0" algn="l">
              <a:spcBef>
                <a:spcPts val="1200"/>
              </a:spcBef>
              <a:spcAft>
                <a:spcPts val="1200"/>
              </a:spcAft>
              <a:buFont typeface="Arial" panose="020B0604020202020204" pitchFamily="34" charset="0"/>
              <a:buNone/>
              <a:defRPr sz="2400" b="0">
                <a:latin typeface="+mn-lt"/>
              </a:defRPr>
            </a:lvl2pPr>
            <a:lvl3pPr marL="0" indent="0" algn="l">
              <a:spcBef>
                <a:spcPts val="1200"/>
              </a:spcBef>
              <a:spcAft>
                <a:spcPts val="1200"/>
              </a:spcAft>
              <a:buFont typeface="Arial" panose="020B0604020202020204" pitchFamily="34" charset="0"/>
              <a:buChar char="​"/>
              <a:defRPr sz="2400" b="0">
                <a:latin typeface="+mn-lt"/>
              </a:defRPr>
            </a:lvl3pPr>
            <a:lvl4pPr marL="0" indent="0" algn="l">
              <a:spcBef>
                <a:spcPts val="1200"/>
              </a:spcBef>
              <a:spcAft>
                <a:spcPts val="1200"/>
              </a:spcAft>
              <a:buFont typeface="Arial" panose="020B0604020202020204" pitchFamily="34" charset="0"/>
              <a:buChar char="​"/>
              <a:defRPr sz="2400" b="0">
                <a:latin typeface="+mn-lt"/>
              </a:defRPr>
            </a:lvl4pPr>
            <a:lvl5pPr marL="0" indent="0" algn="l">
              <a:spcBef>
                <a:spcPts val="1200"/>
              </a:spcBef>
              <a:spcAft>
                <a:spcPts val="1200"/>
              </a:spcAft>
              <a:buFont typeface="Arial" panose="020B0604020202020204" pitchFamily="34" charset="0"/>
              <a:buChar char="​"/>
              <a:defRPr sz="2400" b="0">
                <a:latin typeface="+mn-lt"/>
              </a:defRPr>
            </a:lvl5pPr>
            <a:lvl6pPr marL="0" indent="0" algn="l">
              <a:spcBef>
                <a:spcPts val="1200"/>
              </a:spcBef>
              <a:spcAft>
                <a:spcPts val="1200"/>
              </a:spcAft>
              <a:buFont typeface="Arial" panose="020B0604020202020204" pitchFamily="34" charset="0"/>
              <a:buChar char="​"/>
              <a:defRPr sz="2400" b="0">
                <a:latin typeface="+mn-lt"/>
              </a:defRPr>
            </a:lvl6pPr>
            <a:lvl7pPr marL="0" indent="0" algn="l">
              <a:spcBef>
                <a:spcPts val="1200"/>
              </a:spcBef>
              <a:spcAft>
                <a:spcPts val="1200"/>
              </a:spcAft>
              <a:buFont typeface="Arial" panose="020B0604020202020204" pitchFamily="34" charset="0"/>
              <a:buChar char="​"/>
              <a:defRPr sz="2400" b="0">
                <a:latin typeface="+mn-lt"/>
              </a:defRPr>
            </a:lvl7pPr>
            <a:lvl8pPr marL="0" indent="0" algn="l">
              <a:spcBef>
                <a:spcPts val="1200"/>
              </a:spcBef>
              <a:spcAft>
                <a:spcPts val="1200"/>
              </a:spcAft>
              <a:buFont typeface="Arial" panose="020B0604020202020204" pitchFamily="34" charset="0"/>
              <a:buChar char="​"/>
              <a:defRPr sz="2400" b="0">
                <a:latin typeface="+mn-lt"/>
              </a:defRPr>
            </a:lvl8pPr>
            <a:lvl9pPr marL="0" indent="0" algn="l">
              <a:spcBef>
                <a:spcPts val="1200"/>
              </a:spcBef>
              <a:spcAft>
                <a:spcPts val="1200"/>
              </a:spcAft>
              <a:buFont typeface="Arial" panose="020B0604020202020204" pitchFamily="34" charset="0"/>
              <a:buChar char="​"/>
              <a:defRPr sz="2400" b="0">
                <a:latin typeface="+mn-lt"/>
              </a:defRPr>
            </a:lvl9pPr>
          </a:lstStyle>
          <a:p>
            <a:pPr lvl="0"/>
            <a:r>
              <a:rPr lang="en-US" noProof="0" dirty="0"/>
              <a:t>Click to add agenda point</a:t>
            </a:r>
          </a:p>
        </p:txBody>
      </p:sp>
      <p:sp>
        <p:nvSpPr>
          <p:cNvPr id="2" name="Text Placeholder notes">
            <a:extLst>
              <a:ext uri="{FF2B5EF4-FFF2-40B4-BE49-F238E27FC236}">
                <a16:creationId xmlns:a16="http://schemas.microsoft.com/office/drawing/2014/main" id="{DB37A16C-30D1-6C8C-C93B-069FCE911F11}"/>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lumMod val="65000"/>
                    <a:lumOff val="35000"/>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13" name="PublicConf" descr="{&quot;templafy&quot;:{&quot;id&quot;:&quot;0f4f03eb-6a64-4913-8176-9005f77f7ed5&quot;}}">
            <a:extLst>
              <a:ext uri="{FF2B5EF4-FFF2-40B4-BE49-F238E27FC236}">
                <a16:creationId xmlns:a16="http://schemas.microsoft.com/office/drawing/2014/main" id="{ED1C0DB2-8846-AEFD-0B72-8276F61E86ED}"/>
              </a:ext>
            </a:extLst>
          </p:cNvPr>
          <p:cNvSpPr txBox="1">
            <a:spLocks/>
          </p:cNvSpPr>
          <p:nvPr userDrawn="1"/>
        </p:nvSpPr>
        <p:spPr>
          <a:xfrm>
            <a:off x="7142400" y="6451200"/>
            <a:ext cx="42228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5A00C861-4FAF-487B-8305-63242FC12882}"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
        <p:nvSpPr>
          <p:cNvPr id="11" name="Slide Number Placeholder 10">
            <a:extLst>
              <a:ext uri="{FF2B5EF4-FFF2-40B4-BE49-F238E27FC236}">
                <a16:creationId xmlns:a16="http://schemas.microsoft.com/office/drawing/2014/main" id="{4F324654-68B0-0152-BA86-9168F3FA4AB8}"/>
              </a:ext>
            </a:extLst>
          </p:cNvPr>
          <p:cNvSpPr>
            <a:spLocks noGrp="1"/>
          </p:cNvSpPr>
          <p:nvPr>
            <p:ph type="sldNum" sz="quarter" idx="20"/>
          </p:nvPr>
        </p:nvSpPr>
        <p:spPr/>
        <p:txBody>
          <a:bodyPr/>
          <a:lstStyle>
            <a:lvl1pPr algn="r">
              <a:defRPr>
                <a:solidFill>
                  <a:schemeClr val="tx1">
                    <a:lumMod val="65000"/>
                    <a:lumOff val="35000"/>
                    <a:alpha val="50000"/>
                  </a:schemeClr>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98317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996F2AAA-9225-7EB0-42BB-8A96C58EFB72}"/>
              </a:ext>
            </a:extLst>
          </p:cNvPr>
          <p:cNvSpPr txBox="1">
            <a:spLocks noChangeArrowheads="1"/>
          </p:cNvSpPr>
          <p:nvPr userDrawn="1"/>
        </p:nvSpPr>
        <p:spPr bwMode="auto">
          <a:xfrm>
            <a:off x="4281829" y="1466691"/>
            <a:ext cx="27720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b="1" dirty="0">
                <a:solidFill>
                  <a:srgbClr val="000000"/>
                </a:solidFill>
                <a:latin typeface="+mn-lt"/>
                <a:cs typeface="Arial" panose="020B0604020202020204" pitchFamily="34" charset="0"/>
              </a:rPr>
              <a:t>Pictures</a:t>
            </a:r>
            <a:br>
              <a:rPr lang="en-US" sz="900" dirty="0">
                <a:solidFill>
                  <a:srgbClr val="000000"/>
                </a:solidFill>
                <a:latin typeface="+mn-lt"/>
                <a:cs typeface="Arial" panose="020B0604020202020204" pitchFamily="34" charset="0"/>
              </a:rPr>
            </a:br>
            <a:r>
              <a:rPr lang="en-US" sz="900" b="1" noProof="1">
                <a:solidFill>
                  <a:srgbClr val="000000"/>
                </a:solidFill>
                <a:latin typeface="+mn-lt"/>
                <a:cs typeface="Arial" panose="020B0604020202020204" pitchFamily="34" charset="0"/>
              </a:rPr>
              <a:t>Insert corporate picture from Templafy*</a:t>
            </a:r>
            <a:endParaRPr lang="en-US" altLang="da-DK" sz="900" b="0"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rgbClr val="000000"/>
                </a:solidFill>
                <a:latin typeface="+mn-lt"/>
                <a:cs typeface="Arial" panose="020B0604020202020204" pitchFamily="34" charset="0"/>
              </a:rPr>
              <a:t>1.</a:t>
            </a:r>
            <a:r>
              <a:rPr lang="en-US" altLang="da-DK" sz="900" b="0" noProof="1">
                <a:solidFill>
                  <a:srgbClr val="000000"/>
                </a:solidFill>
                <a:latin typeface="+mn-lt"/>
                <a:cs typeface="Arial" panose="020B0604020202020204" pitchFamily="34" charset="0"/>
              </a:rPr>
              <a:t> Click the blue </a:t>
            </a:r>
            <a:r>
              <a:rPr lang="en-US" altLang="da-DK" sz="900" b="1" baseline="0" noProof="1">
                <a:solidFill>
                  <a:srgbClr val="000000"/>
                </a:solidFill>
                <a:latin typeface="+mn-lt"/>
                <a:cs typeface="Arial" panose="020B0604020202020204" pitchFamily="34" charset="0"/>
              </a:rPr>
              <a:t>Templafy </a:t>
            </a:r>
            <a:r>
              <a:rPr lang="en-US" altLang="da-DK" sz="900" b="0" baseline="0" noProof="1">
                <a:solidFill>
                  <a:srgbClr val="000000"/>
                </a:solidFill>
                <a:latin typeface="+mn-lt"/>
                <a:cs typeface="Arial" panose="020B0604020202020204" pitchFamily="34" charset="0"/>
              </a:rPr>
              <a:t>button to view Templafy pane on right side of the screen, if it is not already there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rgbClr val="000000"/>
                </a:solidFill>
                <a:latin typeface="+mn-lt"/>
                <a:cs typeface="Arial" panose="020B0604020202020204" pitchFamily="34" charset="0"/>
              </a:rPr>
              <a:t>2. </a:t>
            </a:r>
            <a:r>
              <a:rPr lang="en-US" altLang="da-DK" sz="900" b="0" baseline="0" noProof="1">
                <a:solidFill>
                  <a:srgbClr val="000000"/>
                </a:solidFill>
                <a:latin typeface="+mn-lt"/>
                <a:cs typeface="Arial" panose="020B0604020202020204" pitchFamily="34" charset="0"/>
              </a:rPr>
              <a:t>Select picture placeholder by clicking on the frame (at the edge)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rgbClr val="000000"/>
                </a:solidFill>
                <a:latin typeface="+mn-lt"/>
                <a:cs typeface="Arial" panose="020B0604020202020204" pitchFamily="34" charset="0"/>
              </a:rPr>
              <a:t>3. </a:t>
            </a:r>
            <a:r>
              <a:rPr lang="en-US" altLang="da-DK" sz="900" b="0" baseline="0" noProof="1">
                <a:solidFill>
                  <a:srgbClr val="000000"/>
                </a:solidFill>
                <a:latin typeface="+mn-lt"/>
                <a:cs typeface="Arial" panose="020B0604020202020204" pitchFamily="34" charset="0"/>
              </a:rPr>
              <a:t>Click the </a:t>
            </a:r>
            <a:r>
              <a:rPr lang="en-US" altLang="da-DK" sz="900" b="1" baseline="0" noProof="1">
                <a:solidFill>
                  <a:srgbClr val="000000"/>
                </a:solidFill>
                <a:latin typeface="+mn-lt"/>
                <a:cs typeface="Arial" panose="020B0604020202020204" pitchFamily="34" charset="0"/>
              </a:rPr>
              <a:t>Images </a:t>
            </a:r>
            <a:r>
              <a:rPr lang="en-US" altLang="da-DK" sz="900" b="0" i="0" baseline="0" noProof="1">
                <a:solidFill>
                  <a:srgbClr val="000000"/>
                </a:solidFill>
                <a:latin typeface="+mn-lt"/>
                <a:cs typeface="Arial" panose="020B0604020202020204" pitchFamily="34" charset="0"/>
              </a:rPr>
              <a:t>button</a:t>
            </a:r>
            <a:r>
              <a:rPr lang="en-US" altLang="da-DK" sz="900" b="0" baseline="0" noProof="1">
                <a:solidFill>
                  <a:srgbClr val="000000"/>
                </a:solidFill>
                <a:latin typeface="+mn-lt"/>
                <a:cs typeface="Arial" panose="020B0604020202020204" pitchFamily="34" charset="0"/>
              </a:rPr>
              <a:t> in the Templafy pane</a:t>
            </a:r>
            <a:br>
              <a:rPr lang="en-US" altLang="da-DK" sz="900" b="0" baseline="0" noProof="1">
                <a:solidFill>
                  <a:srgbClr val="000000"/>
                </a:solidFill>
                <a:latin typeface="+mn-lt"/>
                <a:cs typeface="Arial" panose="020B0604020202020204" pitchFamily="34" charset="0"/>
              </a:rPr>
            </a:br>
            <a:endParaRPr lang="en-US" altLang="da-DK" sz="900" b="0" baseline="0"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rgbClr val="000000"/>
                </a:solidFill>
                <a:latin typeface="+mn-lt"/>
                <a:cs typeface="Arial" panose="020B0604020202020204" pitchFamily="34" charset="0"/>
              </a:rPr>
              <a:t>Insert picture from other location</a:t>
            </a:r>
          </a:p>
          <a:p>
            <a:pPr eaLnBrk="1" hangingPunct="1">
              <a:spcAft>
                <a:spcPts val="600"/>
              </a:spcAft>
              <a:defRPr/>
            </a:pPr>
            <a:r>
              <a:rPr lang="en-US" altLang="da-DK" sz="900" b="0" noProof="1">
                <a:solidFill>
                  <a:srgbClr val="000000"/>
                </a:solidFill>
                <a:latin typeface="+mn-lt"/>
                <a:cs typeface="Arial" panose="020B0604020202020204" pitchFamily="34" charset="0"/>
              </a:rPr>
              <a:t>On slides with pictureplaceholder, click on the icon and choose </a:t>
            </a:r>
            <a:r>
              <a:rPr lang="en-US" altLang="da-DK" sz="900" b="1" noProof="1">
                <a:solidFill>
                  <a:srgbClr val="000000"/>
                </a:solidFill>
                <a:latin typeface="+mn-lt"/>
                <a:cs typeface="Arial" panose="020B0604020202020204" pitchFamily="34" charset="0"/>
              </a:rPr>
              <a:t>Insert </a:t>
            </a:r>
            <a:r>
              <a:rPr lang="en-US" altLang="da-DK" sz="900" b="0" noProof="1">
                <a:solidFill>
                  <a:srgbClr val="000000"/>
                </a:solidFill>
                <a:latin typeface="+mn-lt"/>
                <a:cs typeface="Arial" panose="020B0604020202020204" pitchFamily="34" charset="0"/>
              </a:rPr>
              <a:t>to browse for picture</a:t>
            </a:r>
          </a:p>
          <a:p>
            <a:pPr eaLnBrk="1" hangingPunct="1">
              <a:spcBef>
                <a:spcPts val="1200"/>
              </a:spcBef>
              <a:spcAft>
                <a:spcPts val="600"/>
              </a:spcAft>
              <a:defRPr/>
            </a:pPr>
            <a:r>
              <a:rPr lang="en-US" sz="900" b="1" noProof="1">
                <a:solidFill>
                  <a:srgbClr val="000000"/>
                </a:solidFill>
                <a:latin typeface="+mn-lt"/>
                <a:cs typeface="Arial" panose="020B0604020202020204" pitchFamily="34" charset="0"/>
              </a:rPr>
              <a:t>Crop picture</a:t>
            </a:r>
          </a:p>
          <a:p>
            <a:pPr eaLnBrk="1" hangingPunct="1">
              <a:spcAft>
                <a:spcPts val="600"/>
              </a:spcAft>
              <a:defRPr/>
            </a:pPr>
            <a:r>
              <a:rPr lang="en-US" altLang="da-DK" sz="900" b="1" noProof="1">
                <a:solidFill>
                  <a:srgbClr val="000000"/>
                </a:solidFill>
                <a:latin typeface="+mn-lt"/>
                <a:cs typeface="Arial" panose="020B0604020202020204" pitchFamily="34" charset="0"/>
              </a:rPr>
              <a:t>1. </a:t>
            </a:r>
            <a:r>
              <a:rPr lang="en-US" altLang="da-DK" sz="900" b="0" noProof="1">
                <a:solidFill>
                  <a:srgbClr val="000000"/>
                </a:solidFill>
                <a:latin typeface="+mn-lt"/>
                <a:cs typeface="Arial" panose="020B0604020202020204" pitchFamily="34" charset="0"/>
              </a:rPr>
              <a:t>Click </a:t>
            </a:r>
            <a:r>
              <a:rPr lang="en-US" altLang="da-DK" sz="900" b="1" noProof="1">
                <a:solidFill>
                  <a:srgbClr val="000000"/>
                </a:solidFill>
                <a:latin typeface="+mn-lt"/>
                <a:cs typeface="Arial" panose="020B0604020202020204" pitchFamily="34" charset="0"/>
              </a:rPr>
              <a:t>Crop</a:t>
            </a:r>
            <a:r>
              <a:rPr lang="en-US" altLang="da-DK" sz="900" b="0" noProof="1">
                <a:solidFill>
                  <a:srgbClr val="000000"/>
                </a:solidFill>
                <a:latin typeface="+mn-lt"/>
                <a:cs typeface="Arial" panose="020B0604020202020204" pitchFamily="34" charset="0"/>
              </a:rPr>
              <a:t> to change size or focus of the picture</a:t>
            </a:r>
          </a:p>
          <a:p>
            <a:pPr eaLnBrk="1" hangingPunct="1">
              <a:spcAft>
                <a:spcPts val="600"/>
              </a:spcAft>
              <a:defRPr/>
            </a:pPr>
            <a:r>
              <a:rPr lang="en-US" altLang="da-DK" sz="900" b="1" noProof="1">
                <a:solidFill>
                  <a:srgbClr val="000000"/>
                </a:solidFill>
                <a:latin typeface="+mn-lt"/>
                <a:cs typeface="Arial" panose="020B0604020202020204" pitchFamily="34" charset="0"/>
              </a:rPr>
              <a:t>2. </a:t>
            </a:r>
            <a:r>
              <a:rPr lang="en-US" altLang="da-DK" sz="900" b="0" noProof="1">
                <a:solidFill>
                  <a:srgbClr val="000000"/>
                </a:solidFill>
                <a:latin typeface="+mn-lt"/>
                <a:cs typeface="Arial" panose="020B0604020202020204" pitchFamily="34" charset="0"/>
              </a:rPr>
              <a:t>If you want to scale the picture, hold </a:t>
            </a:r>
            <a:r>
              <a:rPr lang="en-US" altLang="da-DK" sz="900" b="1" noProof="1">
                <a:solidFill>
                  <a:srgbClr val="000000"/>
                </a:solidFill>
                <a:latin typeface="+mn-lt"/>
                <a:cs typeface="Arial" panose="020B0604020202020204" pitchFamily="34" charset="0"/>
              </a:rPr>
              <a:t>SHIFT</a:t>
            </a:r>
            <a:r>
              <a:rPr lang="en-US" altLang="da-DK" sz="900" b="0" noProof="1">
                <a:solidFill>
                  <a:srgbClr val="000000"/>
                </a:solidFill>
                <a:latin typeface="+mn-lt"/>
                <a:cs typeface="Arial" panose="020B0604020202020204" pitchFamily="34" charset="0"/>
              </a:rPr>
              <a:t>-key down while dragging the corners of the picture</a:t>
            </a:r>
            <a:br>
              <a:rPr lang="en-US" altLang="da-DK" sz="900" b="0" noProof="1">
                <a:solidFill>
                  <a:srgbClr val="000000"/>
                </a:solidFill>
                <a:latin typeface="+mn-lt"/>
                <a:cs typeface="Arial" panose="020B0604020202020204" pitchFamily="34" charset="0"/>
              </a:rPr>
            </a:br>
            <a:endParaRPr lang="en-US" altLang="da-DK" sz="900" b="0" noProof="1">
              <a:solidFill>
                <a:srgbClr val="000000"/>
              </a:solidFill>
              <a:latin typeface="+mn-lt"/>
              <a:cs typeface="Arial" panose="020B0604020202020204" pitchFamily="34" charset="0"/>
            </a:endParaRPr>
          </a:p>
          <a:p>
            <a:pPr eaLnBrk="1" hangingPunct="1">
              <a:spcAft>
                <a:spcPts val="600"/>
              </a:spcAft>
              <a:defRPr/>
            </a:pPr>
            <a:r>
              <a:rPr lang="en-US" altLang="da-DK" sz="900" b="1" noProof="1">
                <a:solidFill>
                  <a:srgbClr val="000000"/>
                </a:solidFill>
                <a:latin typeface="+mn-lt"/>
                <a:cs typeface="Arial" panose="020B0604020202020204" pitchFamily="34" charset="0"/>
              </a:rPr>
              <a:t>HINT: </a:t>
            </a:r>
            <a:r>
              <a:rPr lang="en-US" altLang="da-DK" sz="900" b="0" noProof="1">
                <a:solidFill>
                  <a:srgbClr val="000000"/>
                </a:solidFill>
                <a:latin typeface="+mn-lt"/>
                <a:cs typeface="Arial" panose="020B0604020202020204" pitchFamily="34" charset="0"/>
              </a:rPr>
              <a:t>If you delete the picture and insert a new one, the picture may lie in front of the text or graphic. If this happens, select the picture, </a:t>
            </a:r>
            <a:br>
              <a:rPr lang="en-US" altLang="da-DK" sz="900" b="0" noProof="1">
                <a:solidFill>
                  <a:srgbClr val="000000"/>
                </a:solidFill>
                <a:latin typeface="+mn-lt"/>
                <a:cs typeface="Arial" panose="020B0604020202020204" pitchFamily="34" charset="0"/>
              </a:rPr>
            </a:br>
            <a:r>
              <a:rPr lang="en-US" altLang="da-DK" sz="900" b="0" noProof="1">
                <a:solidFill>
                  <a:srgbClr val="000000"/>
                </a:solidFill>
                <a:latin typeface="+mn-lt"/>
                <a:cs typeface="Arial" panose="020B0604020202020204" pitchFamily="34" charset="0"/>
              </a:rPr>
              <a:t>right-click and choose </a:t>
            </a:r>
            <a:r>
              <a:rPr lang="en-US" altLang="da-DK" sz="900" b="1" noProof="1">
                <a:solidFill>
                  <a:srgbClr val="000000"/>
                </a:solidFill>
                <a:latin typeface="+mn-lt"/>
                <a:cs typeface="Arial" panose="020B060402020202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b="1" dirty="0">
                <a:solidFill>
                  <a:srgbClr val="000000"/>
                </a:solidFill>
                <a:latin typeface="+mn-lt"/>
                <a:cs typeface="Arial" panose="020B0604020202020204" pitchFamily="34" charset="0"/>
              </a:rPr>
              <a:t>Guides</a:t>
            </a:r>
            <a:endParaRPr lang="en-US" sz="1600" b="1" noProof="1">
              <a:solidFill>
                <a:srgbClr val="000000"/>
              </a:solidFill>
              <a:latin typeface="+mn-lt"/>
              <a:cs typeface="Arial" panose="020B0604020202020204" pitchFamily="34" charset="0"/>
            </a:endParaRPr>
          </a:p>
          <a:p>
            <a:pPr eaLnBrk="1" hangingPunct="1">
              <a:spcAft>
                <a:spcPts val="600"/>
              </a:spcAft>
              <a:defRPr/>
            </a:pPr>
            <a:r>
              <a:rPr lang="en-US" altLang="da-DK" sz="900" b="0" noProof="1">
                <a:solidFill>
                  <a:srgbClr val="000000"/>
                </a:solidFill>
                <a:latin typeface="+mn-lt"/>
                <a:cs typeface="Arial" panose="020B0604020202020204" pitchFamily="34" charset="0"/>
              </a:rPr>
              <a:t>Click the </a:t>
            </a:r>
            <a:r>
              <a:rPr lang="en-US" altLang="da-DK" sz="900" b="1" noProof="1">
                <a:solidFill>
                  <a:srgbClr val="000000"/>
                </a:solidFill>
                <a:latin typeface="+mn-lt"/>
                <a:cs typeface="Arial" panose="020B0604020202020204" pitchFamily="34" charset="0"/>
              </a:rPr>
              <a:t>View</a:t>
            </a:r>
            <a:r>
              <a:rPr lang="en-US" altLang="da-DK" sz="900" b="0" noProof="1">
                <a:solidFill>
                  <a:srgbClr val="000000"/>
                </a:solidFill>
                <a:latin typeface="+mn-lt"/>
                <a:cs typeface="Arial" panose="020B0604020202020204" pitchFamily="34" charset="0"/>
              </a:rPr>
              <a:t> tab and set tick mark next to </a:t>
            </a:r>
            <a:r>
              <a:rPr lang="en-US" altLang="da-DK" sz="900" b="1" noProof="1">
                <a:solidFill>
                  <a:srgbClr val="000000"/>
                </a:solidFill>
                <a:latin typeface="+mn-lt"/>
                <a:cs typeface="Arial" panose="020B0604020202020204" pitchFamily="34" charset="0"/>
              </a:rPr>
              <a:t>Guides</a:t>
            </a:r>
            <a:endParaRPr lang="en-US" altLang="da-DK" sz="900" b="0" noProof="1">
              <a:solidFill>
                <a:srgbClr val="000000"/>
              </a:solidFill>
              <a:latin typeface="+mn-lt"/>
              <a:cs typeface="Arial" panose="020B0604020202020204" pitchFamily="34" charset="0"/>
            </a:endParaRPr>
          </a:p>
          <a:p>
            <a:pPr eaLnBrk="1" hangingPunct="1">
              <a:spcAft>
                <a:spcPts val="600"/>
              </a:spcAft>
              <a:defRPr/>
            </a:pPr>
            <a:r>
              <a:rPr lang="en-US" altLang="da-DK" sz="900" b="1" noProof="1">
                <a:solidFill>
                  <a:srgbClr val="000000"/>
                </a:solidFill>
                <a:latin typeface="+mn-lt"/>
                <a:cs typeface="Arial" panose="020B0604020202020204" pitchFamily="34" charset="0"/>
              </a:rPr>
              <a:t>HINT: Alt + F9 </a:t>
            </a:r>
            <a:r>
              <a:rPr lang="en-US" altLang="da-DK" sz="900" b="0" noProof="1">
                <a:solidFill>
                  <a:srgbClr val="000000"/>
                </a:solidFill>
                <a:latin typeface="+mn-lt"/>
                <a:cs typeface="Arial" panose="020B0604020202020204" pitchFamily="34" charset="0"/>
              </a:rPr>
              <a:t>for quick view of guides</a:t>
            </a:r>
            <a:br>
              <a:rPr lang="en-US" altLang="da-DK" sz="900" b="0" noProof="1">
                <a:solidFill>
                  <a:srgbClr val="000000"/>
                </a:solidFill>
                <a:latin typeface="+mn-lt"/>
                <a:cs typeface="Arial" panose="020B0604020202020204" pitchFamily="34" charset="0"/>
              </a:rPr>
            </a:br>
            <a:r>
              <a:rPr lang="en-US" altLang="da-DK" sz="900" b="1" noProof="1">
                <a:solidFill>
                  <a:srgbClr val="000000"/>
                </a:solidFill>
                <a:latin typeface="+mn-lt"/>
                <a:cs typeface="Arial" panose="020B0604020202020204" pitchFamily="34" charset="0"/>
              </a:rPr>
              <a:t>Mac: </a:t>
            </a:r>
            <a:r>
              <a:rPr lang="en-US" sz="900" b="0" i="0" dirty="0">
                <a:solidFill>
                  <a:srgbClr val="000000"/>
                </a:solidFill>
                <a:effectLst/>
                <a:latin typeface="+mn-lt"/>
              </a:rPr>
              <a:t>⌘ </a:t>
            </a:r>
            <a:r>
              <a:rPr lang="en-US" altLang="da-DK" sz="900" b="0" noProof="1">
                <a:solidFill>
                  <a:srgbClr val="000000"/>
                </a:solidFill>
                <a:latin typeface="+mn-lt"/>
                <a:cs typeface="Arial" panose="020B0604020202020204" pitchFamily="34" charset="0"/>
              </a:rPr>
              <a:t>+ option + ctrl + G</a:t>
            </a:r>
          </a:p>
        </p:txBody>
      </p:sp>
      <p:pic>
        <p:nvPicPr>
          <p:cNvPr id="3" name="Billede 26">
            <a:extLst>
              <a:ext uri="{FF2B5EF4-FFF2-40B4-BE49-F238E27FC236}">
                <a16:creationId xmlns:a16="http://schemas.microsoft.com/office/drawing/2014/main" id="{D0540A67-E158-20C3-1441-8B3532867C9D}"/>
              </a:ext>
            </a:extLst>
          </p:cNvPr>
          <p:cNvPicPr>
            <a:picLocks noChangeAspect="1"/>
          </p:cNvPicPr>
          <p:nvPr userDrawn="1"/>
        </p:nvPicPr>
        <p:blipFill>
          <a:blip r:embed="rId2"/>
          <a:stretch>
            <a:fillRect/>
          </a:stretch>
        </p:blipFill>
        <p:spPr>
          <a:xfrm>
            <a:off x="7068229" y="1914857"/>
            <a:ext cx="305786" cy="365851"/>
          </a:xfrm>
          <a:prstGeom prst="rect">
            <a:avLst/>
          </a:prstGeom>
        </p:spPr>
      </p:pic>
      <p:pic>
        <p:nvPicPr>
          <p:cNvPr id="5" name="Picture 19">
            <a:extLst>
              <a:ext uri="{FF2B5EF4-FFF2-40B4-BE49-F238E27FC236}">
                <a16:creationId xmlns:a16="http://schemas.microsoft.com/office/drawing/2014/main" id="{D2B35DB3-BDEB-7FE8-3C10-EE701F6C84ED}"/>
              </a:ext>
            </a:extLst>
          </p:cNvPr>
          <p:cNvPicPr>
            <a:picLocks noChangeAspect="1"/>
          </p:cNvPicPr>
          <p:nvPr userDrawn="1"/>
        </p:nvPicPr>
        <p:blipFill>
          <a:blip r:embed="rId3"/>
          <a:stretch>
            <a:fillRect/>
          </a:stretch>
        </p:blipFill>
        <p:spPr>
          <a:xfrm>
            <a:off x="7109991" y="3999794"/>
            <a:ext cx="313788" cy="543900"/>
          </a:xfrm>
          <a:prstGeom prst="rect">
            <a:avLst/>
          </a:prstGeom>
        </p:spPr>
      </p:pic>
      <p:sp>
        <p:nvSpPr>
          <p:cNvPr id="6" name="Fast overskrift">
            <a:extLst>
              <a:ext uri="{FF2B5EF4-FFF2-40B4-BE49-F238E27FC236}">
                <a16:creationId xmlns:a16="http://schemas.microsoft.com/office/drawing/2014/main" id="{8252B110-025F-CFBD-0120-F6677D2B38E5}"/>
              </a:ext>
            </a:extLst>
          </p:cNvPr>
          <p:cNvSpPr txBox="1"/>
          <p:nvPr userDrawn="1"/>
        </p:nvSpPr>
        <p:spPr>
          <a:xfrm>
            <a:off x="466613" y="377192"/>
            <a:ext cx="11109321" cy="650171"/>
          </a:xfrm>
          <a:prstGeom prst="rect">
            <a:avLst/>
          </a:prstGeom>
          <a:noFill/>
        </p:spPr>
        <p:txBody>
          <a:bodyPr wrap="square" lIns="0" tIns="0" rIns="0" bIns="0" rtlCol="0" anchor="t" anchorCtr="0">
            <a:noAutofit/>
          </a:bodyPr>
          <a:lstStyle/>
          <a:p>
            <a:r>
              <a:rPr lang="en-US" sz="3200" b="1" noProof="1">
                <a:solidFill>
                  <a:schemeClr val="tx1"/>
                </a:solidFill>
                <a:latin typeface="+mj-lt"/>
                <a:cs typeface="Arial" panose="020B0604020202020204" pitchFamily="34" charset="0"/>
              </a:rPr>
              <a:t>Tips and Tricks - Your User Guide</a:t>
            </a:r>
          </a:p>
        </p:txBody>
      </p:sp>
      <p:pic>
        <p:nvPicPr>
          <p:cNvPr id="14" name="Picture 33">
            <a:extLst>
              <a:ext uri="{FF2B5EF4-FFF2-40B4-BE49-F238E27FC236}">
                <a16:creationId xmlns:a16="http://schemas.microsoft.com/office/drawing/2014/main" id="{2CBE81CD-67EB-7732-E3E3-7BF7C85E5385}"/>
              </a:ext>
            </a:extLst>
          </p:cNvPr>
          <p:cNvPicPr>
            <a:picLocks noChangeAspect="1"/>
          </p:cNvPicPr>
          <p:nvPr userDrawn="1"/>
        </p:nvPicPr>
        <p:blipFill rotWithShape="1">
          <a:blip r:embed="rId4"/>
          <a:srcRect l="3901" t="45142" r="62601" b="9046"/>
          <a:stretch/>
        </p:blipFill>
        <p:spPr>
          <a:xfrm>
            <a:off x="7050520" y="3282683"/>
            <a:ext cx="341204" cy="321707"/>
          </a:xfrm>
          <a:prstGeom prst="rect">
            <a:avLst/>
          </a:prstGeom>
        </p:spPr>
      </p:pic>
      <p:sp>
        <p:nvSpPr>
          <p:cNvPr id="15" name="Text Box 2">
            <a:extLst>
              <a:ext uri="{FF2B5EF4-FFF2-40B4-BE49-F238E27FC236}">
                <a16:creationId xmlns:a16="http://schemas.microsoft.com/office/drawing/2014/main" id="{E707DF98-C070-B659-6A28-BB1F79B1444D}"/>
              </a:ext>
            </a:extLst>
          </p:cNvPr>
          <p:cNvSpPr txBox="1">
            <a:spLocks noChangeArrowheads="1"/>
          </p:cNvSpPr>
          <p:nvPr userDrawn="1"/>
        </p:nvSpPr>
        <p:spPr bwMode="auto">
          <a:xfrm>
            <a:off x="476381" y="1466691"/>
            <a:ext cx="2772000" cy="464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1" dirty="0">
                <a:solidFill>
                  <a:srgbClr val="000000"/>
                </a:solidFill>
                <a:latin typeface="+mn-lt"/>
                <a:cs typeface="Arial" panose="020B0604020202020204" pitchFamily="34" charset="0"/>
              </a:rPr>
              <a:t>Text Styles</a:t>
            </a:r>
            <a:endParaRPr lang="en-US" altLang="da-DK" sz="1600" b="1" noProof="1">
              <a:solidFill>
                <a:srgbClr val="000000"/>
              </a:solidFill>
              <a:latin typeface="+mn-lt"/>
              <a:cs typeface="Arial" panose="020B0604020202020204" pitchFamily="34" charset="0"/>
            </a:endParaRPr>
          </a:p>
          <a:p>
            <a:pPr eaLnBrk="1" hangingPunct="1">
              <a:spcAft>
                <a:spcPts val="600"/>
              </a:spcAft>
              <a:defRPr/>
            </a:pPr>
            <a:r>
              <a:rPr lang="en-US" altLang="da-DK" sz="900" b="0" noProof="1">
                <a:solidFill>
                  <a:srgbClr val="000000"/>
                </a:solidFill>
                <a:latin typeface="+mn-lt"/>
                <a:cs typeface="Arial" panose="020B0604020202020204" pitchFamily="34" charset="0"/>
              </a:rPr>
              <a:t>Use the </a:t>
            </a:r>
            <a:r>
              <a:rPr lang="en-US" altLang="da-DK" sz="900" b="1" noProof="1">
                <a:solidFill>
                  <a:srgbClr val="000000"/>
                </a:solidFill>
                <a:latin typeface="+mn-lt"/>
                <a:cs typeface="Arial" panose="020B0604020202020204" pitchFamily="34" charset="0"/>
              </a:rPr>
              <a:t>TAB</a:t>
            </a:r>
            <a:r>
              <a:rPr lang="en-US" altLang="da-DK" sz="900" b="0" noProof="1">
                <a:solidFill>
                  <a:srgbClr val="000000"/>
                </a:solidFill>
                <a:latin typeface="+mn-lt"/>
                <a:cs typeface="Arial" panose="020B0604020202020204" pitchFamily="34" charset="0"/>
              </a:rPr>
              <a:t>-key</a:t>
            </a:r>
            <a:r>
              <a:rPr lang="en-US" altLang="da-DK" sz="900" b="0" baseline="0" noProof="1">
                <a:solidFill>
                  <a:srgbClr val="000000"/>
                </a:solidFill>
                <a:latin typeface="+mn-lt"/>
                <a:cs typeface="Arial" panose="020B0604020202020204" pitchFamily="34" charset="0"/>
              </a:rPr>
              <a:t> to jump through levels. Click </a:t>
            </a:r>
            <a:r>
              <a:rPr lang="en-US" altLang="da-DK" sz="900" b="1" baseline="0" noProof="1">
                <a:solidFill>
                  <a:srgbClr val="000000"/>
                </a:solidFill>
                <a:latin typeface="+mn-lt"/>
                <a:cs typeface="Arial" panose="020B0604020202020204" pitchFamily="34" charset="0"/>
              </a:rPr>
              <a:t>ENTER </a:t>
            </a:r>
            <a:r>
              <a:rPr lang="en-US" altLang="da-DK" sz="900" b="0" baseline="0" noProof="1">
                <a:solidFill>
                  <a:srgbClr val="000000"/>
                </a:solidFill>
                <a:latin typeface="+mn-lt"/>
                <a:cs typeface="Arial" panose="020B0604020202020204" pitchFamily="34" charset="0"/>
              </a:rPr>
              <a:t>and</a:t>
            </a:r>
            <a:r>
              <a:rPr lang="en-US" altLang="da-DK" sz="900" b="1" baseline="0" noProof="1">
                <a:solidFill>
                  <a:srgbClr val="000000"/>
                </a:solidFill>
                <a:latin typeface="+mn-lt"/>
                <a:cs typeface="Arial" panose="020B0604020202020204" pitchFamily="34" charset="0"/>
              </a:rPr>
              <a:t> TAB</a:t>
            </a:r>
            <a:r>
              <a:rPr lang="en-US" altLang="da-DK" sz="900" b="0" baseline="0" noProof="1">
                <a:solidFill>
                  <a:srgbClr val="000000"/>
                </a:solidFill>
                <a:latin typeface="+mn-lt"/>
                <a:cs typeface="Arial" panose="020B0604020202020204" pitchFamily="34" charset="0"/>
              </a:rPr>
              <a:t> to switch from one level to the next level</a:t>
            </a:r>
          </a:p>
          <a:p>
            <a:pPr eaLnBrk="1" hangingPunct="1">
              <a:spcAft>
                <a:spcPts val="600"/>
              </a:spcAft>
              <a:defRPr/>
            </a:pPr>
            <a:r>
              <a:rPr lang="en-US" altLang="da-DK" sz="900" b="0" baseline="0" noProof="1">
                <a:solidFill>
                  <a:srgbClr val="000000"/>
                </a:solidFill>
                <a:latin typeface="+mn-lt"/>
                <a:cs typeface="Arial" panose="020B0604020202020204" pitchFamily="34" charset="0"/>
              </a:rPr>
              <a:t>To go back in levels use </a:t>
            </a:r>
            <a:r>
              <a:rPr lang="en-US" altLang="da-DK" sz="900" b="1" baseline="0" noProof="1">
                <a:solidFill>
                  <a:srgbClr val="000000"/>
                </a:solidFill>
                <a:latin typeface="+mn-lt"/>
                <a:cs typeface="Arial" panose="020B0604020202020204" pitchFamily="34" charset="0"/>
              </a:rPr>
              <a:t>SHIFT+TAB</a:t>
            </a:r>
            <a:endParaRPr lang="en-US" sz="900" b="1" noProof="1">
              <a:solidFill>
                <a:srgbClr val="000000"/>
              </a:solidFill>
              <a:latin typeface="+mn-lt"/>
              <a:cs typeface="Arial" panose="020B0604020202020204" pitchFamily="34" charset="0"/>
            </a:endParaRPr>
          </a:p>
          <a:p>
            <a:pPr eaLnBrk="1" hangingPunct="1">
              <a:spcAft>
                <a:spcPts val="600"/>
              </a:spcAft>
              <a:defRPr/>
            </a:pPr>
            <a:r>
              <a:rPr lang="en-US" sz="900" noProof="1">
                <a:solidFill>
                  <a:srgbClr val="000000"/>
                </a:solidFill>
                <a:latin typeface="+mn-lt"/>
                <a:cs typeface="Arial" panose="020B0604020202020204" pitchFamily="34" charset="0"/>
              </a:rPr>
              <a:t>Alternatively, </a:t>
            </a:r>
            <a:r>
              <a:rPr lang="en-US" sz="900" b="1" noProof="1">
                <a:solidFill>
                  <a:srgbClr val="000000"/>
                </a:solidFill>
                <a:latin typeface="+mn-lt"/>
                <a:cs typeface="Arial" panose="020B0604020202020204" pitchFamily="34" charset="0"/>
              </a:rPr>
              <a:t>Increase</a:t>
            </a:r>
            <a:r>
              <a:rPr lang="en-US" sz="900" baseline="0" noProof="1">
                <a:solidFill>
                  <a:srgbClr val="000000"/>
                </a:solidFill>
                <a:latin typeface="+mn-lt"/>
                <a:cs typeface="Arial" panose="020B0604020202020204" pitchFamily="34" charset="0"/>
              </a:rPr>
              <a:t> and </a:t>
            </a:r>
            <a:r>
              <a:rPr lang="en-US" sz="900" b="1" baseline="0" noProof="1">
                <a:solidFill>
                  <a:srgbClr val="000000"/>
                </a:solidFill>
                <a:latin typeface="+mn-lt"/>
                <a:cs typeface="Arial" panose="020B0604020202020204" pitchFamily="34" charset="0"/>
              </a:rPr>
              <a:t>Decrease </a:t>
            </a:r>
            <a:r>
              <a:rPr lang="en-US" sz="900" baseline="0" noProof="1">
                <a:solidFill>
                  <a:srgbClr val="000000"/>
                </a:solidFill>
                <a:latin typeface="+mn-lt"/>
                <a:cs typeface="Arial" panose="020B0604020202020204" pitchFamily="34" charset="0"/>
              </a:rPr>
              <a:t>list level can be used</a:t>
            </a:r>
            <a:br>
              <a:rPr lang="en-US" sz="900" baseline="0" noProof="1">
                <a:solidFill>
                  <a:srgbClr val="000000"/>
                </a:solidFill>
                <a:latin typeface="+mn-lt"/>
                <a:cs typeface="Arial" panose="020B0604020202020204" pitchFamily="34" charset="0"/>
              </a:rPr>
            </a:br>
            <a:endParaRPr lang="en-US" sz="900" baseline="0" noProof="1">
              <a:solidFill>
                <a:srgbClr val="000000"/>
              </a:solidFill>
              <a:latin typeface="+mn-lt"/>
              <a:cs typeface="Arial" panose="020B0604020202020204" pitchFamily="34" charset="0"/>
            </a:endParaRPr>
          </a:p>
          <a:p>
            <a:pPr eaLnBrk="1" hangingPunct="1">
              <a:spcAft>
                <a:spcPts val="600"/>
              </a:spcAft>
              <a:defRPr/>
            </a:pPr>
            <a:r>
              <a:rPr lang="en-US" altLang="da-DK" sz="900" b="1" noProof="1">
                <a:solidFill>
                  <a:srgbClr val="000000"/>
                </a:solidFill>
                <a:latin typeface="+mn-lt"/>
                <a:cs typeface="Arial" panose="020B0604020202020204" pitchFamily="34" charset="0"/>
              </a:rPr>
              <a:t>HINT: </a:t>
            </a:r>
            <a:r>
              <a:rPr lang="en-US" sz="900" b="1" noProof="1">
                <a:solidFill>
                  <a:srgbClr val="000000"/>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000000"/>
                </a:solidFill>
                <a:latin typeface="+mn-lt"/>
                <a:cs typeface="Arial" panose="020B0604020202020204" pitchFamily="34" charset="0"/>
              </a:rPr>
              <a:t>Delete bullet for regular text.</a:t>
            </a:r>
            <a:br>
              <a:rPr lang="en-US" altLang="da-DK" sz="900" b="0" noProof="1">
                <a:solidFill>
                  <a:srgbClr val="000000"/>
                </a:solidFill>
                <a:latin typeface="+mn-lt"/>
                <a:cs typeface="Arial" panose="020B0604020202020204" pitchFamily="34" charset="0"/>
              </a:rPr>
            </a:br>
            <a:r>
              <a:rPr lang="en-US" altLang="da-DK" sz="900" b="0" noProof="1">
                <a:solidFill>
                  <a:srgbClr val="000000"/>
                </a:solidFill>
                <a:latin typeface="+mn-lt"/>
                <a:cs typeface="Arial" panose="020B0604020202020204" pitchFamily="34" charset="0"/>
              </a:rPr>
              <a:t>Click on the bullet button to reaply the correct bullet again</a:t>
            </a:r>
          </a:p>
          <a:p>
            <a:pPr eaLnBrk="1" hangingPunct="1">
              <a:spcAft>
                <a:spcPts val="600"/>
              </a:spcAft>
              <a:defRPr/>
            </a:pPr>
            <a:br>
              <a:rPr lang="en-US" altLang="da-DK" sz="900" b="1" noProof="1">
                <a:solidFill>
                  <a:srgbClr val="000000"/>
                </a:solidFill>
                <a:latin typeface="+mn-lt"/>
                <a:cs typeface="Arial" panose="020B0604020202020204" pitchFamily="34" charset="0"/>
              </a:rPr>
            </a:br>
            <a:r>
              <a:rPr lang="en-US" sz="1600" b="1" dirty="0">
                <a:solidFill>
                  <a:srgbClr val="000000"/>
                </a:solidFill>
                <a:latin typeface="+mn-lt"/>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000000"/>
                </a:solidFill>
                <a:latin typeface="+mn-lt"/>
                <a:cs typeface="Arial" panose="020B0604020202020204" pitchFamily="34" charset="0"/>
              </a:rPr>
              <a:t>Click on the menu </a:t>
            </a:r>
            <a:r>
              <a:rPr lang="en-US" altLang="da-DK" sz="900" b="1" noProof="1">
                <a:solidFill>
                  <a:srgbClr val="000000"/>
                </a:solidFill>
                <a:latin typeface="+mn-lt"/>
                <a:cs typeface="Arial" panose="020B0604020202020204" pitchFamily="34" charset="0"/>
              </a:rPr>
              <a:t>New Slide </a:t>
            </a:r>
            <a:r>
              <a:rPr lang="en-US" altLang="da-DK" sz="900" b="0" noProof="1">
                <a:solidFill>
                  <a:srgbClr val="000000"/>
                </a:solidFill>
                <a:latin typeface="+mn-lt"/>
                <a:cs typeface="Arial" panose="020B0604020202020204" pitchFamily="34" charset="0"/>
              </a:rPr>
              <a:t>in the </a:t>
            </a:r>
            <a:r>
              <a:rPr lang="en-US" altLang="da-DK" sz="900" b="1" noProof="1">
                <a:solidFill>
                  <a:srgbClr val="000000"/>
                </a:solidFill>
                <a:latin typeface="+mn-lt"/>
                <a:cs typeface="Arial" panose="020B0604020202020204" pitchFamily="34" charset="0"/>
              </a:rPr>
              <a:t>Home</a:t>
            </a:r>
            <a:r>
              <a:rPr lang="en-US" altLang="da-DK" sz="900" b="0" noProof="1">
                <a:solidFill>
                  <a:srgbClr val="000000"/>
                </a:solidFill>
                <a:latin typeface="+mn-lt"/>
                <a:cs typeface="Arial" panose="020B0604020202020204" pitchFamily="34" charset="0"/>
              </a:rPr>
              <a:t> tab to insert a new slide</a:t>
            </a:r>
            <a:br>
              <a:rPr lang="en-US" altLang="da-DK" sz="900" b="0" noProof="1">
                <a:solidFill>
                  <a:srgbClr val="000000"/>
                </a:solidFill>
                <a:latin typeface="+mn-lt"/>
                <a:cs typeface="Arial" panose="020B0604020202020204" pitchFamily="34" charset="0"/>
              </a:rPr>
            </a:br>
            <a:br>
              <a:rPr lang="en-US" altLang="da-DK" sz="900" b="0" noProof="1">
                <a:solidFill>
                  <a:srgbClr val="000000"/>
                </a:solidFill>
                <a:latin typeface="+mn-lt"/>
                <a:cs typeface="Arial" panose="020B0604020202020204" pitchFamily="34" charset="0"/>
              </a:rPr>
            </a:br>
            <a:r>
              <a:rPr lang="en-US" altLang="da-DK" sz="900" b="1" noProof="1">
                <a:solidFill>
                  <a:srgbClr val="000000"/>
                </a:solidFill>
                <a:latin typeface="+mn-lt"/>
                <a:cs typeface="Arial" panose="020B0604020202020204" pitchFamily="34" charset="0"/>
              </a:rPr>
              <a:t>Change layout</a:t>
            </a:r>
            <a:endParaRPr lang="en-US" altLang="da-DK" sz="900" b="0" noProof="1">
              <a:solidFill>
                <a:srgbClr val="000000"/>
              </a:solidFill>
              <a:latin typeface="+mn-lt"/>
              <a:cs typeface="Arial" panose="020B0604020202020204" pitchFamily="34" charset="0"/>
            </a:endParaRPr>
          </a:p>
          <a:p>
            <a:pPr marL="0" indent="0">
              <a:spcAft>
                <a:spcPts val="600"/>
              </a:spcAft>
              <a:buFont typeface="+mj-lt"/>
              <a:buNone/>
            </a:pPr>
            <a:r>
              <a:rPr lang="en-US" sz="900" noProof="1">
                <a:solidFill>
                  <a:srgbClr val="000000"/>
                </a:solidFill>
                <a:latin typeface="+mn-lt"/>
                <a:ea typeface="Arial" panose="020B0604020202020204" pitchFamily="34" charset="0"/>
              </a:rPr>
              <a:t>Click on the arrow next to </a:t>
            </a:r>
            <a:r>
              <a:rPr lang="en-US" sz="900" b="1" noProof="1">
                <a:solidFill>
                  <a:srgbClr val="000000"/>
                </a:solidFill>
                <a:latin typeface="+mn-lt"/>
                <a:ea typeface="Arial" panose="020B0604020202020204" pitchFamily="34" charset="0"/>
              </a:rPr>
              <a:t>Layout </a:t>
            </a:r>
            <a:r>
              <a:rPr lang="en-US" sz="900" noProof="1">
                <a:solidFill>
                  <a:srgbClr val="000000"/>
                </a:solidFill>
                <a:latin typeface="+mn-lt"/>
                <a:ea typeface="Arial" panose="020B0604020202020204" pitchFamily="34" charset="0"/>
              </a:rPr>
              <a:t>to view a dropdown menu of possible slide layouts</a:t>
            </a:r>
            <a:br>
              <a:rPr lang="en-US" sz="900" noProof="0" dirty="0">
                <a:solidFill>
                  <a:srgbClr val="000000"/>
                </a:solidFill>
                <a:latin typeface="+mn-lt"/>
                <a:ea typeface="Arial" panose="020B0604020202020204" pitchFamily="34" charset="0"/>
              </a:rPr>
            </a:br>
            <a:endParaRPr lang="en-US" sz="900" noProof="0" dirty="0">
              <a:solidFill>
                <a:srgbClr val="000000"/>
              </a:solidFill>
              <a:latin typeface="+mn-lt"/>
              <a:ea typeface="Arial" panose="020B0604020202020204" pitchFamily="34" charset="0"/>
            </a:endParaRPr>
          </a:p>
          <a:p>
            <a:pPr eaLnBrk="1" hangingPunct="1">
              <a:spcAft>
                <a:spcPts val="600"/>
              </a:spcAft>
              <a:defRPr/>
            </a:pPr>
            <a:r>
              <a:rPr lang="en-US" sz="900" b="1" noProof="1">
                <a:solidFill>
                  <a:srgbClr val="000000"/>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b="1" noProof="1">
                <a:solidFill>
                  <a:srgbClr val="000000"/>
                </a:solidFill>
                <a:latin typeface="+mn-lt"/>
                <a:cs typeface="Arial" panose="020B0604020202020204" pitchFamily="34" charset="0"/>
              </a:rPr>
              <a:t>1. </a:t>
            </a:r>
            <a:r>
              <a:rPr lang="en-US" altLang="da-DK" sz="900" noProof="1">
                <a:solidFill>
                  <a:srgbClr val="000000"/>
                </a:solidFill>
                <a:latin typeface="+mn-lt"/>
                <a:cs typeface="Arial" panose="020B0604020202020204" pitchFamily="34" charset="0"/>
              </a:rPr>
              <a:t>Click the </a:t>
            </a:r>
            <a:r>
              <a:rPr lang="en-US" altLang="da-DK" sz="900" b="1" noProof="1">
                <a:solidFill>
                  <a:srgbClr val="000000"/>
                </a:solidFill>
                <a:latin typeface="+mn-lt"/>
                <a:cs typeface="Arial" panose="020B0604020202020204" pitchFamily="34" charset="0"/>
              </a:rPr>
              <a:t>Home</a:t>
            </a:r>
            <a:r>
              <a:rPr lang="en-US" altLang="da-DK" sz="900" noProof="1">
                <a:solidFill>
                  <a:srgbClr val="000000"/>
                </a:solidFill>
                <a:latin typeface="+mn-lt"/>
                <a:cs typeface="Arial" panose="020B0604020202020204" pitchFamily="34" charset="0"/>
              </a:rPr>
              <a:t> tab</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b="1" noProof="1">
                <a:solidFill>
                  <a:srgbClr val="000000"/>
                </a:solidFill>
                <a:latin typeface="+mn-lt"/>
                <a:cs typeface="Arial" panose="020B0604020202020204" pitchFamily="34" charset="0"/>
              </a:rPr>
              <a:t>2. </a:t>
            </a:r>
            <a:r>
              <a:rPr lang="en-US" altLang="da-DK" sz="900" noProof="1">
                <a:solidFill>
                  <a:srgbClr val="000000"/>
                </a:solidFill>
                <a:latin typeface="+mn-lt"/>
                <a:cs typeface="Arial" panose="020B0604020202020204" pitchFamily="34" charset="0"/>
              </a:rPr>
              <a:t>Click the </a:t>
            </a:r>
            <a:r>
              <a:rPr lang="en-US" altLang="da-DK" sz="900" b="1" noProof="1">
                <a:solidFill>
                  <a:srgbClr val="000000"/>
                </a:solidFill>
                <a:latin typeface="+mn-lt"/>
                <a:cs typeface="Arial" panose="020B0604020202020204" pitchFamily="34" charset="0"/>
              </a:rPr>
              <a:t>Reset</a:t>
            </a:r>
            <a:r>
              <a:rPr lang="en-US" altLang="da-DK" sz="900" noProof="1">
                <a:solidFill>
                  <a:srgbClr val="000000"/>
                </a:solidFill>
                <a:latin typeface="+mn-lt"/>
                <a:cs typeface="Arial" panose="020B0604020202020204" pitchFamily="34" charset="0"/>
              </a:rPr>
              <a:t> menu to reset position, size and formatting of the slide placeholders to their default settings</a:t>
            </a:r>
            <a:endParaRPr lang="en-US" sz="900" dirty="0">
              <a:solidFill>
                <a:srgbClr val="000000"/>
              </a:solidFill>
              <a:latin typeface="+mn-lt"/>
              <a:ea typeface="Arial" panose="020B0604020202020204" pitchFamily="34" charset="0"/>
            </a:endParaRPr>
          </a:p>
        </p:txBody>
      </p:sp>
      <p:pic>
        <p:nvPicPr>
          <p:cNvPr id="16" name="Picture 15">
            <a:extLst>
              <a:ext uri="{FF2B5EF4-FFF2-40B4-BE49-F238E27FC236}">
                <a16:creationId xmlns:a16="http://schemas.microsoft.com/office/drawing/2014/main" id="{51BAAA34-7FB5-8CF8-BD1B-BA0090B77DE2}"/>
              </a:ext>
            </a:extLst>
          </p:cNvPr>
          <p:cNvPicPr>
            <a:picLocks noChangeAspect="1"/>
          </p:cNvPicPr>
          <p:nvPr userDrawn="1"/>
        </p:nvPicPr>
        <p:blipFill>
          <a:blip r:embed="rId5"/>
          <a:stretch>
            <a:fillRect/>
          </a:stretch>
        </p:blipFill>
        <p:spPr>
          <a:xfrm>
            <a:off x="3200247" y="4832067"/>
            <a:ext cx="475428" cy="176762"/>
          </a:xfrm>
          <a:prstGeom prst="rect">
            <a:avLst/>
          </a:prstGeom>
        </p:spPr>
      </p:pic>
      <p:pic>
        <p:nvPicPr>
          <p:cNvPr id="17" name="Picture 16">
            <a:extLst>
              <a:ext uri="{FF2B5EF4-FFF2-40B4-BE49-F238E27FC236}">
                <a16:creationId xmlns:a16="http://schemas.microsoft.com/office/drawing/2014/main" id="{624132AC-C0E4-3EB7-D948-B8B49ED2E39B}"/>
              </a:ext>
            </a:extLst>
          </p:cNvPr>
          <p:cNvPicPr>
            <a:picLocks noChangeAspect="1"/>
          </p:cNvPicPr>
          <p:nvPr userDrawn="1"/>
        </p:nvPicPr>
        <p:blipFill>
          <a:blip r:embed="rId6"/>
          <a:stretch>
            <a:fillRect/>
          </a:stretch>
        </p:blipFill>
        <p:spPr>
          <a:xfrm>
            <a:off x="3200247" y="3977748"/>
            <a:ext cx="328881" cy="505501"/>
          </a:xfrm>
          <a:prstGeom prst="rect">
            <a:avLst/>
          </a:prstGeom>
        </p:spPr>
      </p:pic>
      <p:pic>
        <p:nvPicPr>
          <p:cNvPr id="18" name="Picture 20">
            <a:extLst>
              <a:ext uri="{FF2B5EF4-FFF2-40B4-BE49-F238E27FC236}">
                <a16:creationId xmlns:a16="http://schemas.microsoft.com/office/drawing/2014/main" id="{4ED1A295-600A-E319-A6CB-AF7501979D28}"/>
              </a:ext>
            </a:extLst>
          </p:cNvPr>
          <p:cNvPicPr>
            <a:picLocks noChangeAspect="1"/>
          </p:cNvPicPr>
          <p:nvPr userDrawn="1"/>
        </p:nvPicPr>
        <p:blipFill>
          <a:blip r:embed="rId7"/>
          <a:stretch>
            <a:fillRect/>
          </a:stretch>
        </p:blipFill>
        <p:spPr>
          <a:xfrm>
            <a:off x="3202945" y="5731364"/>
            <a:ext cx="538465" cy="172841"/>
          </a:xfrm>
          <a:prstGeom prst="rect">
            <a:avLst/>
          </a:prstGeom>
        </p:spPr>
      </p:pic>
      <p:pic>
        <p:nvPicPr>
          <p:cNvPr id="19" name="Picture 18">
            <a:extLst>
              <a:ext uri="{FF2B5EF4-FFF2-40B4-BE49-F238E27FC236}">
                <a16:creationId xmlns:a16="http://schemas.microsoft.com/office/drawing/2014/main" id="{97CB62A4-8BB3-4618-7CD2-CEAD1F8F7514}"/>
              </a:ext>
            </a:extLst>
          </p:cNvPr>
          <p:cNvPicPr>
            <a:picLocks noChangeAspect="1"/>
          </p:cNvPicPr>
          <p:nvPr userDrawn="1"/>
        </p:nvPicPr>
        <p:blipFill>
          <a:blip r:embed="rId8"/>
          <a:stretch>
            <a:fillRect/>
          </a:stretch>
        </p:blipFill>
        <p:spPr>
          <a:xfrm>
            <a:off x="3200247" y="2472490"/>
            <a:ext cx="457143" cy="257143"/>
          </a:xfrm>
          <a:prstGeom prst="rect">
            <a:avLst/>
          </a:prstGeom>
        </p:spPr>
      </p:pic>
      <p:pic>
        <p:nvPicPr>
          <p:cNvPr id="20" name="Picture 19">
            <a:extLst>
              <a:ext uri="{FF2B5EF4-FFF2-40B4-BE49-F238E27FC236}">
                <a16:creationId xmlns:a16="http://schemas.microsoft.com/office/drawing/2014/main" id="{A5B35425-A46F-D00D-7624-CF19D60BB290}"/>
              </a:ext>
            </a:extLst>
          </p:cNvPr>
          <p:cNvPicPr>
            <a:picLocks noChangeAspect="1"/>
          </p:cNvPicPr>
          <p:nvPr userDrawn="1"/>
        </p:nvPicPr>
        <p:blipFill rotWithShape="1">
          <a:blip r:embed="rId9"/>
          <a:srcRect l="50000" t="50000" b="4554"/>
          <a:stretch/>
        </p:blipFill>
        <p:spPr>
          <a:xfrm>
            <a:off x="7002368" y="2667438"/>
            <a:ext cx="437508" cy="365851"/>
          </a:xfrm>
          <a:prstGeom prst="rect">
            <a:avLst/>
          </a:prstGeom>
        </p:spPr>
      </p:pic>
      <p:grpSp>
        <p:nvGrpSpPr>
          <p:cNvPr id="21" name="Group 20">
            <a:extLst>
              <a:ext uri="{FF2B5EF4-FFF2-40B4-BE49-F238E27FC236}">
                <a16:creationId xmlns:a16="http://schemas.microsoft.com/office/drawing/2014/main" id="{AD08A86B-8A3D-8F01-32B9-F531F7C4533A}"/>
              </a:ext>
            </a:extLst>
          </p:cNvPr>
          <p:cNvGrpSpPr/>
          <p:nvPr userDrawn="1"/>
        </p:nvGrpSpPr>
        <p:grpSpPr>
          <a:xfrm>
            <a:off x="10779125" y="5915997"/>
            <a:ext cx="991746" cy="384654"/>
            <a:chOff x="10992821" y="4404000"/>
            <a:chExt cx="1588357" cy="616052"/>
          </a:xfrm>
        </p:grpSpPr>
        <p:pic>
          <p:nvPicPr>
            <p:cNvPr id="22" name="Picture 21">
              <a:extLst>
                <a:ext uri="{FF2B5EF4-FFF2-40B4-BE49-F238E27FC236}">
                  <a16:creationId xmlns:a16="http://schemas.microsoft.com/office/drawing/2014/main" id="{25CF51F7-2D18-9447-6054-A0430986E761}"/>
                </a:ext>
              </a:extLst>
            </p:cNvPr>
            <p:cNvPicPr>
              <a:picLocks noChangeAspect="1"/>
            </p:cNvPicPr>
            <p:nvPr userDrawn="1"/>
          </p:nvPicPr>
          <p:blipFill rotWithShape="1">
            <a:blip r:embed="rId10"/>
            <a:srcRect l="1" t="29690" r="1315"/>
            <a:stretch/>
          </p:blipFill>
          <p:spPr>
            <a:xfrm>
              <a:off x="10992821" y="4404000"/>
              <a:ext cx="1588357" cy="616052"/>
            </a:xfrm>
            <a:prstGeom prst="rect">
              <a:avLst/>
            </a:prstGeom>
          </p:spPr>
        </p:pic>
        <p:pic>
          <p:nvPicPr>
            <p:cNvPr id="25" name="Picture 24">
              <a:extLst>
                <a:ext uri="{FF2B5EF4-FFF2-40B4-BE49-F238E27FC236}">
                  <a16:creationId xmlns:a16="http://schemas.microsoft.com/office/drawing/2014/main" id="{ECD68314-CE11-8DD1-4A9C-919BE329DB5E}"/>
                </a:ext>
              </a:extLst>
            </p:cNvPr>
            <p:cNvPicPr>
              <a:picLocks noChangeAspect="1"/>
            </p:cNvPicPr>
            <p:nvPr userDrawn="1"/>
          </p:nvPicPr>
          <p:blipFill rotWithShape="1">
            <a:blip r:embed="rId10"/>
            <a:srcRect l="21641" t="72894" r="72046" b="1834"/>
            <a:stretch/>
          </p:blipFill>
          <p:spPr>
            <a:xfrm>
              <a:off x="12479578" y="4785230"/>
              <a:ext cx="101600" cy="221441"/>
            </a:xfrm>
            <a:prstGeom prst="rect">
              <a:avLst/>
            </a:prstGeom>
          </p:spPr>
        </p:pic>
      </p:grpSp>
      <p:pic>
        <p:nvPicPr>
          <p:cNvPr id="26" name="Picture 2">
            <a:extLst>
              <a:ext uri="{FF2B5EF4-FFF2-40B4-BE49-F238E27FC236}">
                <a16:creationId xmlns:a16="http://schemas.microsoft.com/office/drawing/2014/main" id="{34111B86-5C90-89AB-01AC-EF2149678E36}"/>
              </a:ext>
            </a:extLst>
          </p:cNvPr>
          <p:cNvPicPr>
            <a:picLocks noChangeAspect="1"/>
          </p:cNvPicPr>
          <p:nvPr userDrawn="1"/>
        </p:nvPicPr>
        <p:blipFill>
          <a:blip r:embed="rId11"/>
          <a:stretch>
            <a:fillRect/>
          </a:stretch>
        </p:blipFill>
        <p:spPr>
          <a:xfrm>
            <a:off x="3200247" y="3182358"/>
            <a:ext cx="257143" cy="285714"/>
          </a:xfrm>
          <a:prstGeom prst="rect">
            <a:avLst/>
          </a:prstGeom>
        </p:spPr>
      </p:pic>
      <p:sp>
        <p:nvSpPr>
          <p:cNvPr id="32" name="Text Box 4">
            <a:extLst>
              <a:ext uri="{FF2B5EF4-FFF2-40B4-BE49-F238E27FC236}">
                <a16:creationId xmlns:a16="http://schemas.microsoft.com/office/drawing/2014/main" id="{D6896E06-31D7-1E71-8453-F91882BB1D1A}"/>
              </a:ext>
            </a:extLst>
          </p:cNvPr>
          <p:cNvSpPr txBox="1">
            <a:spLocks noChangeArrowheads="1"/>
          </p:cNvSpPr>
          <p:nvPr userDrawn="1"/>
        </p:nvSpPr>
        <p:spPr bwMode="auto">
          <a:xfrm>
            <a:off x="8099721" y="1475744"/>
            <a:ext cx="2772000" cy="519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1" dirty="0">
                <a:solidFill>
                  <a:srgbClr val="000000"/>
                </a:solidFill>
                <a:latin typeface="+mn-lt"/>
                <a:cs typeface="Arial" panose="020B0604020202020204" pitchFamily="34" charset="0"/>
              </a:rPr>
              <a:t>Page Number</a:t>
            </a:r>
          </a:p>
          <a:p>
            <a:pPr eaLnBrk="1" hangingPunct="1">
              <a:spcAft>
                <a:spcPts val="600"/>
              </a:spcAft>
              <a:defRPr/>
            </a:pPr>
            <a:r>
              <a:rPr lang="en-US" altLang="da-DK" sz="900" b="0" noProof="1">
                <a:solidFill>
                  <a:srgbClr val="000000"/>
                </a:solidFill>
                <a:latin typeface="+mn-lt"/>
                <a:cs typeface="Arial" panose="020B0604020202020204" pitchFamily="34" charset="0"/>
              </a:rPr>
              <a:t>Do this at the very end to apply the changes on all slides. Select a slide where page number is correct.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000000"/>
                </a:solidFill>
                <a:latin typeface="+mn-lt"/>
                <a:cs typeface="Arial" panose="020B0604020202020204" pitchFamily="34" charset="0"/>
              </a:rPr>
              <a:t>Click on </a:t>
            </a:r>
            <a:r>
              <a:rPr lang="en-US" altLang="da-DK" sz="900" b="1" noProof="1">
                <a:solidFill>
                  <a:srgbClr val="000000"/>
                </a:solidFill>
                <a:latin typeface="+mn-lt"/>
                <a:cs typeface="Arial" panose="020B0604020202020204" pitchFamily="34" charset="0"/>
              </a:rPr>
              <a:t>Header and Footer </a:t>
            </a:r>
            <a:r>
              <a:rPr lang="en-US" altLang="da-DK" sz="900" b="0" noProof="1">
                <a:solidFill>
                  <a:srgbClr val="000000"/>
                </a:solidFill>
                <a:latin typeface="+mn-lt"/>
                <a:cs typeface="Arial" panose="020B0604020202020204" pitchFamily="34" charset="0"/>
              </a:rPr>
              <a:t>in the </a:t>
            </a:r>
            <a:r>
              <a:rPr lang="en-US" altLang="da-DK" sz="900" b="1" noProof="1">
                <a:solidFill>
                  <a:srgbClr val="000000"/>
                </a:solidFill>
                <a:latin typeface="+mn-lt"/>
                <a:cs typeface="Arial" panose="020B0604020202020204" pitchFamily="34" charset="0"/>
              </a:rPr>
              <a:t>Insert</a:t>
            </a:r>
            <a:r>
              <a:rPr lang="en-US" altLang="da-DK" sz="900" b="0" noProof="1">
                <a:solidFill>
                  <a:srgbClr val="000000"/>
                </a:solidFill>
                <a:latin typeface="+mn-lt"/>
                <a:cs typeface="Arial" panose="020B0604020202020204" pitchFamily="34" charset="0"/>
              </a:rPr>
              <a:t> tab. </a:t>
            </a:r>
            <a:br>
              <a:rPr lang="en-US" altLang="da-DK" sz="900" b="0" noProof="1">
                <a:solidFill>
                  <a:srgbClr val="000000"/>
                </a:solidFill>
                <a:latin typeface="+mn-lt"/>
                <a:cs typeface="Arial" panose="020B0604020202020204" pitchFamily="34" charset="0"/>
              </a:rPr>
            </a:br>
            <a:r>
              <a:rPr lang="en-US" altLang="da-DK" sz="900" b="0" noProof="1">
                <a:solidFill>
                  <a:srgbClr val="000000"/>
                </a:solidFill>
                <a:latin typeface="+mn-lt"/>
                <a:cs typeface="Arial" panose="020B0604020202020204" pitchFamily="34" charset="0"/>
              </a:rPr>
              <a:t>Click </a:t>
            </a:r>
            <a:r>
              <a:rPr lang="en-US" altLang="da-DK" sz="900" b="1" noProof="1">
                <a:solidFill>
                  <a:srgbClr val="000000"/>
                </a:solidFill>
                <a:latin typeface="+mn-lt"/>
                <a:cs typeface="Arial" panose="020B0604020202020204" pitchFamily="34" charset="0"/>
              </a:rPr>
              <a:t>off Check mark </a:t>
            </a:r>
            <a:r>
              <a:rPr lang="en-US" altLang="da-DK" sz="900" b="0" noProof="1">
                <a:solidFill>
                  <a:srgbClr val="000000"/>
                </a:solidFill>
                <a:latin typeface="+mn-lt"/>
                <a:cs typeface="Arial" panose="020B0604020202020204" pitchFamily="34" charset="0"/>
              </a:rPr>
              <a:t>in Slide number. </a:t>
            </a:r>
            <a:br>
              <a:rPr lang="en-US" altLang="da-DK" sz="900" b="0" noProof="1">
                <a:solidFill>
                  <a:srgbClr val="000000"/>
                </a:solidFill>
                <a:latin typeface="+mn-lt"/>
                <a:cs typeface="Arial" panose="020B0604020202020204" pitchFamily="34" charset="0"/>
              </a:rPr>
            </a:br>
            <a:r>
              <a:rPr lang="en-US" altLang="da-DK" sz="900" b="0" noProof="1">
                <a:solidFill>
                  <a:srgbClr val="000000"/>
                </a:solidFill>
                <a:latin typeface="+mn-lt"/>
                <a:cs typeface="Arial" panose="020B0604020202020204" pitchFamily="34" charset="0"/>
              </a:rPr>
              <a:t>Click </a:t>
            </a:r>
            <a:r>
              <a:rPr lang="en-US" altLang="da-DK" sz="900" b="1" noProof="1">
                <a:solidFill>
                  <a:srgbClr val="000000"/>
                </a:solidFill>
                <a:latin typeface="+mn-lt"/>
                <a:cs typeface="Arial" panose="020B0604020202020204" pitchFamily="34" charset="0"/>
              </a:rPr>
              <a:t>Apply to All</a:t>
            </a:r>
            <a:r>
              <a:rPr lang="en-US" altLang="da-DK" sz="900" b="0" noProof="1">
                <a:solidFill>
                  <a:srgbClr val="000000"/>
                </a:solidFill>
                <a:latin typeface="+mn-lt"/>
                <a:cs typeface="Arial" panose="020B0604020202020204" pitchFamily="34"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000000"/>
                </a:solidFill>
                <a:latin typeface="+mn-lt"/>
                <a:cs typeface="Arial" panose="020B0604020202020204" pitchFamily="34" charset="0"/>
              </a:rPr>
              <a:t>Click on</a:t>
            </a:r>
            <a:r>
              <a:rPr lang="en-US" altLang="da-DK" sz="900" b="1" noProof="1">
                <a:solidFill>
                  <a:srgbClr val="000000"/>
                </a:solidFill>
                <a:latin typeface="+mn-lt"/>
                <a:cs typeface="Arial" panose="020B0604020202020204" pitchFamily="34" charset="0"/>
              </a:rPr>
              <a:t> Header and Footer </a:t>
            </a:r>
            <a:r>
              <a:rPr lang="en-US" altLang="da-DK" sz="900" b="0" noProof="1">
                <a:solidFill>
                  <a:srgbClr val="000000"/>
                </a:solidFill>
                <a:latin typeface="+mn-lt"/>
                <a:cs typeface="Arial" panose="020B0604020202020204" pitchFamily="34" charset="0"/>
              </a:rPr>
              <a:t>in the </a:t>
            </a:r>
            <a:r>
              <a:rPr lang="en-US" altLang="da-DK" sz="900" b="1" noProof="1">
                <a:solidFill>
                  <a:srgbClr val="000000"/>
                </a:solidFill>
                <a:latin typeface="+mn-lt"/>
                <a:cs typeface="Arial" panose="020B0604020202020204" pitchFamily="34" charset="0"/>
              </a:rPr>
              <a:t>Insert</a:t>
            </a:r>
            <a:r>
              <a:rPr lang="en-US" altLang="da-DK" sz="900" b="0" noProof="1">
                <a:solidFill>
                  <a:srgbClr val="000000"/>
                </a:solidFill>
                <a:latin typeface="+mn-lt"/>
                <a:cs typeface="Arial" panose="020B0604020202020204" pitchFamily="34" charset="0"/>
              </a:rPr>
              <a:t> tab again and click </a:t>
            </a:r>
            <a:r>
              <a:rPr lang="en-US" altLang="da-DK" sz="900" b="1" noProof="1">
                <a:solidFill>
                  <a:srgbClr val="000000"/>
                </a:solidFill>
                <a:latin typeface="+mn-lt"/>
                <a:cs typeface="Arial" panose="020B0604020202020204" pitchFamily="34" charset="0"/>
              </a:rPr>
              <a:t>Check mark on</a:t>
            </a:r>
            <a:r>
              <a:rPr lang="en-US" altLang="da-DK" sz="900" b="0" noProof="1">
                <a:solidFill>
                  <a:srgbClr val="000000"/>
                </a:solidFill>
                <a:latin typeface="+mn-lt"/>
                <a:cs typeface="Arial" panose="020B0604020202020204" pitchFamily="34" charset="0"/>
              </a:rPr>
              <a:t> in Page number. </a:t>
            </a:r>
          </a:p>
          <a:p>
            <a:pPr eaLnBrk="1" hangingPunct="1">
              <a:spcAft>
                <a:spcPts val="600"/>
              </a:spcAft>
              <a:defRPr/>
            </a:pPr>
            <a:r>
              <a:rPr lang="en-US" altLang="da-DK" sz="900" b="0" noProof="1">
                <a:solidFill>
                  <a:srgbClr val="000000"/>
                </a:solidFill>
                <a:latin typeface="+mn-lt"/>
                <a:cs typeface="Arial" panose="020B0604020202020204" pitchFamily="34" charset="0"/>
              </a:rPr>
              <a:t>Click </a:t>
            </a:r>
            <a:r>
              <a:rPr lang="en-US" altLang="da-DK" sz="900" b="1" noProof="1">
                <a:solidFill>
                  <a:srgbClr val="000000"/>
                </a:solidFill>
                <a:latin typeface="+mn-lt"/>
                <a:cs typeface="Arial" panose="020B0604020202020204" pitchFamily="34" charset="0"/>
              </a:rPr>
              <a:t>Apply to All</a:t>
            </a:r>
            <a:endParaRPr lang="en-US" altLang="da-DK" sz="900" b="0" noProof="1">
              <a:solidFill>
                <a:srgbClr val="000000"/>
              </a:solidFill>
              <a:latin typeface="+mn-lt"/>
              <a:cs typeface="Arial" panose="020B0604020202020204" pitchFamily="34" charset="0"/>
            </a:endParaRPr>
          </a:p>
          <a:p>
            <a:pPr eaLnBrk="1" hangingPunct="1">
              <a:spcBef>
                <a:spcPts val="1200"/>
              </a:spcBef>
              <a:spcAft>
                <a:spcPts val="600"/>
              </a:spcAft>
              <a:defRPr/>
            </a:pPr>
            <a:r>
              <a:rPr lang="en-US" altLang="da-DK" sz="1600" b="1" noProof="1">
                <a:solidFill>
                  <a:srgbClr val="000000"/>
                </a:solidFill>
                <a:latin typeface="+mn-lt"/>
                <a:cs typeface="Arial" panose="020B0604020202020204" pitchFamily="34" charset="0"/>
              </a:rPr>
              <a:t>Copy/Paste Content</a:t>
            </a:r>
          </a:p>
          <a:p>
            <a:pPr eaLnBrk="1" hangingPunct="1">
              <a:spcAft>
                <a:spcPts val="600"/>
              </a:spcAft>
              <a:defRPr/>
            </a:pPr>
            <a:r>
              <a:rPr lang="en-US" altLang="da-DK" sz="900" b="0" noProof="1">
                <a:solidFill>
                  <a:srgbClr val="000000"/>
                </a:solidFill>
                <a:latin typeface="+mn-lt"/>
                <a:cs typeface="Arial" panose="020B0604020202020204" pitchFamily="34" charset="0"/>
              </a:rPr>
              <a:t>When copying old content to your new presentation, </a:t>
            </a:r>
            <a:br>
              <a:rPr lang="en-US" altLang="da-DK" sz="900" b="0" noProof="1">
                <a:solidFill>
                  <a:srgbClr val="000000"/>
                </a:solidFill>
                <a:latin typeface="+mn-lt"/>
                <a:cs typeface="Arial" panose="020B0604020202020204" pitchFamily="34" charset="0"/>
              </a:rPr>
            </a:br>
            <a:r>
              <a:rPr lang="en-US" altLang="da-DK" sz="900" b="0" noProof="1">
                <a:solidFill>
                  <a:srgbClr val="000000"/>
                </a:solidFill>
                <a:latin typeface="+mn-lt"/>
                <a:cs typeface="Arial" panose="020B0604020202020204" pitchFamily="34" charset="0"/>
              </a:rPr>
              <a:t>two options are available:</a:t>
            </a:r>
          </a:p>
          <a:p>
            <a:pPr eaLnBrk="1" hangingPunct="1">
              <a:spcAft>
                <a:spcPts val="600"/>
              </a:spcAft>
              <a:defRPr/>
            </a:pPr>
            <a:r>
              <a:rPr lang="en-US" altLang="da-DK" sz="900" b="1" noProof="1">
                <a:solidFill>
                  <a:srgbClr val="000000"/>
                </a:solidFill>
                <a:latin typeface="+mn-lt"/>
                <a:cs typeface="Arial" panose="020B0604020202020204" pitchFamily="34" charset="0"/>
              </a:rPr>
              <a:t>1. Best practice: </a:t>
            </a:r>
            <a:r>
              <a:rPr lang="en-US" altLang="da-DK" sz="900" b="0" noProof="1">
                <a:solidFill>
                  <a:srgbClr val="000000"/>
                </a:solidFill>
                <a:latin typeface="+mn-lt"/>
                <a:cs typeface="Arial" panose="020B0604020202020204" pitchFamily="34" charset="0"/>
              </a:rPr>
              <a:t>Create a slide in your new presentation and copy </a:t>
            </a:r>
            <a:r>
              <a:rPr lang="en-US" altLang="da-DK" sz="900" b="0" i="0" u="sng" noProof="1">
                <a:solidFill>
                  <a:srgbClr val="000000"/>
                </a:solidFill>
                <a:latin typeface="+mn-lt"/>
                <a:cs typeface="Arial" panose="020B0604020202020204" pitchFamily="34" charset="0"/>
              </a:rPr>
              <a:t>one</a:t>
            </a:r>
            <a:r>
              <a:rPr lang="en-US" altLang="da-DK" sz="900" b="0" i="0" u="none" noProof="1">
                <a:solidFill>
                  <a:srgbClr val="000000"/>
                </a:solidFill>
                <a:latin typeface="+mn-lt"/>
                <a:cs typeface="Arial" panose="020B0604020202020204" pitchFamily="34" charset="0"/>
              </a:rPr>
              <a:t> piece of content at a time (e.g. copy all text from </a:t>
            </a:r>
            <a:r>
              <a:rPr lang="en-US" altLang="da-DK" sz="900" b="0" i="0" u="sng" noProof="1">
                <a:solidFill>
                  <a:srgbClr val="000000"/>
                </a:solidFill>
                <a:latin typeface="+mn-lt"/>
                <a:cs typeface="Arial" panose="020B0604020202020204" pitchFamily="34" charset="0"/>
              </a:rPr>
              <a:t>one</a:t>
            </a:r>
            <a:r>
              <a:rPr lang="en-US" altLang="da-DK" sz="900" b="0" i="0" u="none" noProof="1">
                <a:solidFill>
                  <a:srgbClr val="000000"/>
                </a:solidFill>
                <a:latin typeface="+mn-lt"/>
                <a:cs typeface="Arial" panose="020B0604020202020204" pitchFamily="34" charset="0"/>
              </a:rPr>
              <a:t> textbox)</a:t>
            </a:r>
            <a:endParaRPr lang="en-US" altLang="da-DK" sz="900" b="1" i="0" u="sng" noProof="1">
              <a:solidFill>
                <a:srgbClr val="000000"/>
              </a:solidFill>
              <a:latin typeface="+mn-lt"/>
              <a:cs typeface="Arial" panose="020B0604020202020204" pitchFamily="34" charset="0"/>
            </a:endParaRPr>
          </a:p>
          <a:p>
            <a:pPr eaLnBrk="1" hangingPunct="1">
              <a:spcAft>
                <a:spcPts val="600"/>
              </a:spcAft>
              <a:defRPr/>
            </a:pPr>
            <a:r>
              <a:rPr lang="en-US" altLang="da-DK" sz="900" b="1" noProof="1">
                <a:solidFill>
                  <a:srgbClr val="000000"/>
                </a:solidFill>
                <a:latin typeface="+mn-lt"/>
                <a:cs typeface="Arial" panose="020B0604020202020204" pitchFamily="34" charset="0"/>
              </a:rPr>
              <a:t>2. </a:t>
            </a:r>
            <a:r>
              <a:rPr lang="en-US" altLang="da-DK" sz="900" b="0" noProof="1">
                <a:solidFill>
                  <a:srgbClr val="000000"/>
                </a:solidFill>
                <a:latin typeface="+mn-lt"/>
                <a:cs typeface="Arial" panose="020B0604020202020204" pitchFamily="34" charset="0"/>
              </a:rPr>
              <a:t>Or copy an entire slide into your new presentation and then choose a fitting layout. When presentation is done, open an empty presentation (press Ctrl+N). Copy all slides from presentation, paste them into empty one. This will ensure that there are no extra layouts</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b="1" dirty="0">
                <a:solidFill>
                  <a:srgbClr val="000000"/>
                </a:solidFill>
                <a:latin typeface="+mn-lt"/>
                <a:cs typeface="Arial" panose="020B0604020202020204" pitchFamily="34" charset="0"/>
              </a:rPr>
              <a:t>Slides and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000000"/>
                </a:solidFill>
                <a:latin typeface="+mn-lt"/>
                <a:cs typeface="Arial" panose="020B0604020202020204" pitchFamily="34" charset="0"/>
              </a:rPr>
              <a:t>Insert predefined slides and elements using the Templafy pane.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000000"/>
                </a:solidFill>
                <a:latin typeface="+mn-lt"/>
                <a:cs typeface="Arial" panose="020B0604020202020204" pitchFamily="34" charset="0"/>
              </a:rPr>
              <a:t>Choose </a:t>
            </a:r>
            <a:r>
              <a:rPr lang="en-US" altLang="da-DK" sz="900" b="1" noProof="1">
                <a:solidFill>
                  <a:srgbClr val="000000"/>
                </a:solidFill>
                <a:latin typeface="+mn-lt"/>
                <a:cs typeface="Arial" panose="020B0604020202020204" pitchFamily="34" charset="0"/>
              </a:rPr>
              <a:t>Slides</a:t>
            </a:r>
            <a:r>
              <a:rPr lang="en-US" altLang="da-DK" sz="900" b="0" noProof="1">
                <a:solidFill>
                  <a:srgbClr val="000000"/>
                </a:solidFill>
                <a:latin typeface="+mn-lt"/>
                <a:cs typeface="Arial" panose="020B0604020202020204" pitchFamily="34" charset="0"/>
              </a:rPr>
              <a:t> and </a:t>
            </a:r>
            <a:r>
              <a:rPr lang="en-US" altLang="da-DK" sz="900" b="1" noProof="1">
                <a:solidFill>
                  <a:srgbClr val="000000"/>
                </a:solidFill>
                <a:latin typeface="+mn-lt"/>
                <a:cs typeface="Arial" panose="020B0604020202020204" pitchFamily="34" charset="0"/>
              </a:rPr>
              <a:t>Slide elements </a:t>
            </a:r>
            <a:r>
              <a:rPr lang="en-US" altLang="da-DK" sz="900" b="0" noProof="1">
                <a:solidFill>
                  <a:srgbClr val="000000"/>
                </a:solidFill>
                <a:latin typeface="+mn-lt"/>
                <a:cs typeface="Arial" panose="020B0604020202020204" pitchFamily="34" charset="0"/>
              </a:rPr>
              <a:t>from the buttons in the Templafy pane on the right side of the screen</a:t>
            </a:r>
            <a:endParaRPr lang="en-US" altLang="da-DK" sz="900" b="1" noProof="1">
              <a:solidFill>
                <a:srgbClr val="000000"/>
              </a:solidFill>
              <a:latin typeface="+mn-lt"/>
              <a:cs typeface="Arial" panose="020B0604020202020204" pitchFamily="34" charset="0"/>
            </a:endParaRPr>
          </a:p>
        </p:txBody>
      </p:sp>
      <p:pic>
        <p:nvPicPr>
          <p:cNvPr id="35" name="Picture 12">
            <a:extLst>
              <a:ext uri="{FF2B5EF4-FFF2-40B4-BE49-F238E27FC236}">
                <a16:creationId xmlns:a16="http://schemas.microsoft.com/office/drawing/2014/main" id="{63CF1524-779B-7B3A-765E-7CB7782F266C}"/>
              </a:ext>
            </a:extLst>
          </p:cNvPr>
          <p:cNvPicPr>
            <a:picLocks noChangeAspect="1"/>
          </p:cNvPicPr>
          <p:nvPr userDrawn="1"/>
        </p:nvPicPr>
        <p:blipFill>
          <a:blip r:embed="rId12"/>
          <a:stretch>
            <a:fillRect/>
          </a:stretch>
        </p:blipFill>
        <p:spPr>
          <a:xfrm>
            <a:off x="11002386" y="1643174"/>
            <a:ext cx="378293" cy="543366"/>
          </a:xfrm>
          <a:prstGeom prst="rect">
            <a:avLst/>
          </a:prstGeom>
        </p:spPr>
      </p:pic>
      <p:pic>
        <p:nvPicPr>
          <p:cNvPr id="36" name="Picture 35">
            <a:extLst>
              <a:ext uri="{FF2B5EF4-FFF2-40B4-BE49-F238E27FC236}">
                <a16:creationId xmlns:a16="http://schemas.microsoft.com/office/drawing/2014/main" id="{65175306-523D-C1FD-7F37-4BC82B80835C}"/>
              </a:ext>
            </a:extLst>
          </p:cNvPr>
          <p:cNvPicPr>
            <a:picLocks noChangeAspect="1"/>
          </p:cNvPicPr>
          <p:nvPr userDrawn="1"/>
        </p:nvPicPr>
        <p:blipFill>
          <a:blip r:embed="rId13"/>
          <a:srcRect t="10559"/>
          <a:stretch/>
        </p:blipFill>
        <p:spPr>
          <a:xfrm>
            <a:off x="10963275" y="2208259"/>
            <a:ext cx="770827" cy="161869"/>
          </a:xfrm>
          <a:prstGeom prst="rect">
            <a:avLst/>
          </a:prstGeom>
        </p:spPr>
      </p:pic>
      <p:pic>
        <p:nvPicPr>
          <p:cNvPr id="37" name="Picture 36">
            <a:extLst>
              <a:ext uri="{FF2B5EF4-FFF2-40B4-BE49-F238E27FC236}">
                <a16:creationId xmlns:a16="http://schemas.microsoft.com/office/drawing/2014/main" id="{C64B19EA-07C3-EA16-13B0-8F0757986115}"/>
              </a:ext>
            </a:extLst>
          </p:cNvPr>
          <p:cNvPicPr>
            <a:picLocks noChangeAspect="1"/>
          </p:cNvPicPr>
          <p:nvPr userDrawn="1"/>
        </p:nvPicPr>
        <p:blipFill>
          <a:blip r:embed="rId14"/>
          <a:stretch>
            <a:fillRect/>
          </a:stretch>
        </p:blipFill>
        <p:spPr>
          <a:xfrm>
            <a:off x="10956945" y="2667438"/>
            <a:ext cx="716776" cy="200965"/>
          </a:xfrm>
          <a:prstGeom prst="rect">
            <a:avLst/>
          </a:prstGeom>
        </p:spPr>
      </p:pic>
      <p:sp>
        <p:nvSpPr>
          <p:cNvPr id="38" name="Text Placeholder notes">
            <a:extLst>
              <a:ext uri="{FF2B5EF4-FFF2-40B4-BE49-F238E27FC236}">
                <a16:creationId xmlns:a16="http://schemas.microsoft.com/office/drawing/2014/main" id="{352B31C9-5E3C-C02D-4648-DF8038B06D03}"/>
              </a:ext>
            </a:extLst>
          </p:cNvPr>
          <p:cNvSpPr>
            <a:spLocks noGrp="1"/>
          </p:cNvSpPr>
          <p:nvPr>
            <p:ph type="body" sz="quarter" idx="18" hasCustomPrompt="1"/>
          </p:nvPr>
        </p:nvSpPr>
        <p:spPr bwMode="white">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*Templafy access is limited, for other image options reach out to </a:t>
            </a:r>
            <a:r>
              <a:rPr lang="en-US" dirty="0" err="1"/>
              <a:t>Creative@optiv.com</a:t>
            </a:r>
            <a:r>
              <a:rPr lang="en-US" dirty="0"/>
              <a:t> </a:t>
            </a:r>
          </a:p>
        </p:txBody>
      </p:sp>
    </p:spTree>
    <p:extLst>
      <p:ext uri="{BB962C8B-B14F-4D97-AF65-F5344CB8AC3E}">
        <p14:creationId xmlns:p14="http://schemas.microsoft.com/office/powerpoint/2010/main" val="3155478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one,</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bg1"/>
                </a:solidFill>
              </a:rPr>
              <a:t>Do not use </a:t>
            </a:r>
            <a:endParaRPr lang="en-US" sz="24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Tree>
    <p:extLst>
      <p:ext uri="{BB962C8B-B14F-4D97-AF65-F5344CB8AC3E}">
        <p14:creationId xmlns:p14="http://schemas.microsoft.com/office/powerpoint/2010/main" val="1653146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B">
    <p:bg>
      <p:bgRef idx="1001">
        <a:schemeClr val="bg2"/>
      </p:bgRef>
    </p:bg>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E207BE67-CE4E-51D3-F80B-2C6F91AFD7F2}"/>
              </a:ext>
            </a:extLst>
          </p:cNvPr>
          <p:cNvSpPr>
            <a:spLocks noGrp="1" noRot="1" noMove="1" noResize="1" noEditPoints="1" noAdjustHandles="1" noChangeArrowheads="1" noChangeShapeType="1"/>
          </p:cNvSpPr>
          <p:nvPr userDrawn="1"/>
        </p:nvSpPr>
        <p:spPr bwMode="white">
          <a:xfrm>
            <a:off x="0" y="0"/>
            <a:ext cx="1219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7" name="Pattern 1">
            <a:extLst>
              <a:ext uri="{FF2B5EF4-FFF2-40B4-BE49-F238E27FC236}">
                <a16:creationId xmlns:a16="http://schemas.microsoft.com/office/drawing/2014/main" id="{3D156DAF-45C0-3695-5522-EC8A2FB71319}"/>
              </a:ext>
            </a:extLst>
          </p:cNvPr>
          <p:cNvPicPr>
            <a:picLocks noGrp="1" noRot="1" noChangeAspect="1" noMove="1" noResize="1" noEditPoints="1" noAdjustHandles="1" noChangeArrowheads="1" noChangeShapeType="1" noCrop="1"/>
          </p:cNvPicPr>
          <p:nvPr userDrawn="1"/>
        </p:nvPicPr>
        <p:blipFill rotWithShape="1">
          <a:blip r:embed="rId2">
            <a:alphaModFix amt="10000"/>
            <a:extLst>
              <a:ext uri="{96DAC541-7B7A-43D3-8B79-37D633B846F1}">
                <asvg:svgBlip xmlns:asvg="http://schemas.microsoft.com/office/drawing/2016/SVG/main" r:embed="rId3"/>
              </a:ext>
            </a:extLst>
          </a:blip>
          <a:srcRect l="21158" t="21342" r="4442" b="21130"/>
          <a:stretch/>
        </p:blipFill>
        <p:spPr>
          <a:xfrm>
            <a:off x="0" y="0"/>
            <a:ext cx="8869363" cy="6858000"/>
          </a:xfrm>
          <a:prstGeom prst="rect">
            <a:avLst/>
          </a:prstGeom>
        </p:spPr>
      </p:pic>
      <p:sp>
        <p:nvSpPr>
          <p:cNvPr id="10" name="Date Placeholder 6">
            <a:extLst>
              <a:ext uri="{FF2B5EF4-FFF2-40B4-BE49-F238E27FC236}">
                <a16:creationId xmlns:a16="http://schemas.microsoft.com/office/drawing/2014/main" id="{19E8C21D-363E-4C29-BCB1-2C67A41A6B1A}"/>
              </a:ext>
            </a:extLst>
          </p:cNvPr>
          <p:cNvSpPr>
            <a:spLocks noGrp="1"/>
          </p:cNvSpPr>
          <p:nvPr>
            <p:ph type="dt" sz="half" idx="15"/>
          </p:nvPr>
        </p:nvSpPr>
        <p:spPr bwMode="black">
          <a:xfrm>
            <a:off x="457200" y="6008956"/>
            <a:ext cx="3635375" cy="215444"/>
          </a:xfrm>
          <a:prstGeom prst="rect">
            <a:avLst/>
          </a:prstGeom>
        </p:spPr>
        <p:txBody>
          <a:bodyPr wrap="square">
            <a:spAutoFit/>
          </a:bodyPr>
          <a:lstStyle>
            <a:lvl1pPr>
              <a:defRPr sz="1400">
                <a:solidFill>
                  <a:schemeClr val="tx1"/>
                </a:solidFill>
              </a:defRPr>
            </a:lvl1pPr>
          </a:lstStyle>
          <a:p>
            <a:fld id="{A4F70806-4408-49BC-97A8-7351A1B855A0}" type="datetime4">
              <a:rPr lang="en-US"/>
              <a:t>September 15, 2025</a:t>
            </a:fld>
            <a:endParaRPr lang="en-US" dirty="0"/>
          </a:p>
        </p:txBody>
      </p:sp>
      <p:pic>
        <p:nvPicPr>
          <p:cNvPr id="8" name="Optiv logo neg">
            <a:extLst>
              <a:ext uri="{FF2B5EF4-FFF2-40B4-BE49-F238E27FC236}">
                <a16:creationId xmlns:a16="http://schemas.microsoft.com/office/drawing/2014/main" id="{B1AC258C-8F08-98F7-D7A6-5EC83DD9D19A}"/>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bwMode="black">
          <a:xfrm>
            <a:off x="9853647" y="5288656"/>
            <a:ext cx="2041364" cy="1080000"/>
          </a:xfrm>
          <a:prstGeom prst="rect">
            <a:avLst/>
          </a:prstGeom>
        </p:spPr>
      </p:pic>
      <p:sp>
        <p:nvSpPr>
          <p:cNvPr id="11" name="PublicConf" descr="{&quot;templafy&quot;:{&quot;id&quot;:&quot;21b2b463-2ea0-4760-9cc2-5a89d4e5b4d8&quot;}}">
            <a:extLst>
              <a:ext uri="{FF2B5EF4-FFF2-40B4-BE49-F238E27FC236}">
                <a16:creationId xmlns:a16="http://schemas.microsoft.com/office/drawing/2014/main" id="{360482BF-7C8F-48D0-5908-3E27F01BD008}"/>
              </a:ext>
            </a:extLst>
          </p:cNvPr>
          <p:cNvSpPr txBox="1">
            <a:spLocks/>
          </p:cNvSpPr>
          <p:nvPr userDrawn="1"/>
        </p:nvSpPr>
        <p:spPr bwMode="black">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2025 Optiv Security Inc. All Rights Reserved.</a:t>
            </a:r>
          </a:p>
        </p:txBody>
      </p:sp>
      <p:sp>
        <p:nvSpPr>
          <p:cNvPr id="12" name="Slide Number Placeholder 10" hidden="1">
            <a:extLst>
              <a:ext uri="{FF2B5EF4-FFF2-40B4-BE49-F238E27FC236}">
                <a16:creationId xmlns:a16="http://schemas.microsoft.com/office/drawing/2014/main" id="{1BEB41F5-194C-405C-8EDC-8C5E550FE046}"/>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3AA811B-2EBD-4900-905E-5BE206449611}" type="slidenum">
              <a:rPr lang="en-US"/>
              <a:pPr/>
              <a:t>‹#›</a:t>
            </a:fld>
            <a:endParaRPr lang="en-US" dirty="0"/>
          </a:p>
        </p:txBody>
      </p:sp>
      <p:sp>
        <p:nvSpPr>
          <p:cNvPr id="4" name="Title 1">
            <a:extLst>
              <a:ext uri="{FF2B5EF4-FFF2-40B4-BE49-F238E27FC236}">
                <a16:creationId xmlns:a16="http://schemas.microsoft.com/office/drawing/2014/main" id="{F6FA515A-0A25-27D8-9FA0-71AD2B38D536}"/>
              </a:ext>
            </a:extLst>
          </p:cNvPr>
          <p:cNvSpPr>
            <a:spLocks noGrp="1"/>
          </p:cNvSpPr>
          <p:nvPr>
            <p:ph type="ctrTitle" hasCustomPrompt="1"/>
          </p:nvPr>
        </p:nvSpPr>
        <p:spPr bwMode="white">
          <a:xfrm>
            <a:off x="457200" y="1015255"/>
            <a:ext cx="8097749" cy="881889"/>
          </a:xfrm>
          <a:solidFill>
            <a:schemeClr val="tx1"/>
          </a:solidFill>
        </p:spPr>
        <p:txBody>
          <a:bodyPr wrap="none" lIns="180000" tIns="25200" rIns="180000" bIns="25200" anchor="ctr" anchorCtr="0">
            <a:spAutoFit/>
          </a:bodyPr>
          <a:lstStyle>
            <a:lvl1pPr algn="l">
              <a:lnSpc>
                <a:spcPct val="100000"/>
              </a:lnSpc>
              <a:defRPr sz="5400">
                <a:solidFill>
                  <a:schemeClr val="bg1"/>
                </a:solidFill>
              </a:defRPr>
            </a:lvl1pPr>
          </a:lstStyle>
          <a:p>
            <a:r>
              <a:rPr lang="en-US" dirty="0"/>
              <a:t>Click To Add First Title Line</a:t>
            </a:r>
          </a:p>
        </p:txBody>
      </p:sp>
      <p:sp>
        <p:nvSpPr>
          <p:cNvPr id="6" name="Text Placeholder 6">
            <a:extLst>
              <a:ext uri="{FF2B5EF4-FFF2-40B4-BE49-F238E27FC236}">
                <a16:creationId xmlns:a16="http://schemas.microsoft.com/office/drawing/2014/main" id="{B24B5090-EC92-BABA-A623-62D55A73328B}"/>
              </a:ext>
            </a:extLst>
          </p:cNvPr>
          <p:cNvSpPr>
            <a:spLocks noGrp="1"/>
          </p:cNvSpPr>
          <p:nvPr>
            <p:ph type="body" sz="quarter" idx="18" hasCustomPrompt="1"/>
          </p:nvPr>
        </p:nvSpPr>
        <p:spPr bwMode="white">
          <a:xfrm>
            <a:off x="457200" y="1998056"/>
            <a:ext cx="8937722" cy="881889"/>
          </a:xfrm>
          <a:solidFill>
            <a:schemeClr val="tx1"/>
          </a:solidFill>
        </p:spPr>
        <p:txBody>
          <a:bodyPr wrap="none" lIns="180000" tIns="25200" rIns="180000" bIns="25200" anchor="ctr" anchorCtr="0">
            <a:spAutoFit/>
          </a:bodyPr>
          <a:lstStyle>
            <a:lvl1pPr marL="0" indent="0">
              <a:lnSpc>
                <a:spcPct val="100000"/>
              </a:lnSpc>
              <a:spcBef>
                <a:spcPts val="0"/>
              </a:spcBef>
              <a:spcAft>
                <a:spcPts val="0"/>
              </a:spcAft>
              <a:buFontTx/>
              <a:buNone/>
              <a:defRPr sz="5400" b="1">
                <a:solidFill>
                  <a:schemeClr val="bg1"/>
                </a:solidFill>
                <a:latin typeface="+mj-lt"/>
              </a:defRPr>
            </a:lvl1pPr>
            <a:lvl2pPr marL="0" indent="0">
              <a:lnSpc>
                <a:spcPct val="100000"/>
              </a:lnSpc>
              <a:spcAft>
                <a:spcPts val="0"/>
              </a:spcAft>
              <a:buFontTx/>
              <a:buNone/>
              <a:defRPr sz="5400" b="1">
                <a:latin typeface="+mj-lt"/>
              </a:defRPr>
            </a:lvl2pPr>
            <a:lvl3pPr marL="0" indent="0">
              <a:lnSpc>
                <a:spcPct val="100000"/>
              </a:lnSpc>
              <a:spcAft>
                <a:spcPts val="0"/>
              </a:spcAft>
              <a:buFontTx/>
              <a:buNone/>
              <a:defRPr sz="5400" b="1">
                <a:latin typeface="+mj-lt"/>
              </a:defRPr>
            </a:lvl3pPr>
            <a:lvl4pPr marL="0" indent="0">
              <a:lnSpc>
                <a:spcPct val="100000"/>
              </a:lnSpc>
              <a:spcAft>
                <a:spcPts val="0"/>
              </a:spcAft>
              <a:buFontTx/>
              <a:buNone/>
              <a:defRPr sz="5400" b="1">
                <a:latin typeface="+mj-lt"/>
              </a:defRPr>
            </a:lvl4pPr>
            <a:lvl5pPr marL="0" indent="0">
              <a:lnSpc>
                <a:spcPct val="100000"/>
              </a:lnSpc>
              <a:spcAft>
                <a:spcPts val="0"/>
              </a:spcAft>
              <a:buFontTx/>
              <a:buNone/>
              <a:defRPr sz="5400" b="1">
                <a:latin typeface="+mj-lt"/>
              </a:defRPr>
            </a:lvl5pPr>
            <a:lvl6pPr marL="0" indent="0">
              <a:lnSpc>
                <a:spcPct val="100000"/>
              </a:lnSpc>
              <a:spcAft>
                <a:spcPts val="0"/>
              </a:spcAft>
              <a:buFontTx/>
              <a:buNone/>
              <a:defRPr sz="5400" b="1">
                <a:latin typeface="+mj-lt"/>
              </a:defRPr>
            </a:lvl6pPr>
            <a:lvl7pPr marL="0" indent="0">
              <a:lnSpc>
                <a:spcPct val="100000"/>
              </a:lnSpc>
              <a:spcAft>
                <a:spcPts val="0"/>
              </a:spcAft>
              <a:buFontTx/>
              <a:buNone/>
              <a:defRPr sz="5400" b="1">
                <a:latin typeface="+mj-lt"/>
              </a:defRPr>
            </a:lvl7pPr>
            <a:lvl8pPr marL="0" indent="0">
              <a:lnSpc>
                <a:spcPct val="100000"/>
              </a:lnSpc>
              <a:spcAft>
                <a:spcPts val="0"/>
              </a:spcAft>
              <a:buFontTx/>
              <a:buNone/>
              <a:defRPr sz="5400" b="1">
                <a:latin typeface="+mj-lt"/>
              </a:defRPr>
            </a:lvl8pPr>
            <a:lvl9pPr marL="0" indent="0">
              <a:lnSpc>
                <a:spcPct val="100000"/>
              </a:lnSpc>
              <a:spcAft>
                <a:spcPts val="0"/>
              </a:spcAft>
              <a:buFontTx/>
              <a:buNone/>
              <a:defRPr sz="5400" b="1">
                <a:latin typeface="+mj-lt"/>
              </a:defRPr>
            </a:lvl9pPr>
          </a:lstStyle>
          <a:p>
            <a:pPr lvl="0"/>
            <a:r>
              <a:rPr lang="en-US" dirty="0"/>
              <a:t>Click To Add Second Title Line</a:t>
            </a:r>
          </a:p>
        </p:txBody>
      </p:sp>
      <p:sp>
        <p:nvSpPr>
          <p:cNvPr id="9" name="Text Placeholder 8">
            <a:extLst>
              <a:ext uri="{FF2B5EF4-FFF2-40B4-BE49-F238E27FC236}">
                <a16:creationId xmlns:a16="http://schemas.microsoft.com/office/drawing/2014/main" id="{45EEDD21-26B2-181E-983B-E9B1B662C89C}"/>
              </a:ext>
            </a:extLst>
          </p:cNvPr>
          <p:cNvSpPr>
            <a:spLocks noGrp="1"/>
          </p:cNvSpPr>
          <p:nvPr>
            <p:ph type="body" sz="quarter" idx="19" hasCustomPrompt="1"/>
          </p:nvPr>
        </p:nvSpPr>
        <p:spPr bwMode="white">
          <a:xfrm>
            <a:off x="457200" y="2980800"/>
            <a:ext cx="8357435" cy="881889"/>
          </a:xfrm>
          <a:solidFill>
            <a:schemeClr val="tx1"/>
          </a:solidFill>
        </p:spPr>
        <p:txBody>
          <a:bodyPr wrap="none" lIns="180000" tIns="25200" rIns="180000" bIns="25200" anchor="ctr" anchorCtr="0">
            <a:spAutoFit/>
          </a:bodyPr>
          <a:lstStyle>
            <a:lvl1pPr marL="0" indent="0">
              <a:lnSpc>
                <a:spcPct val="100000"/>
              </a:lnSpc>
              <a:spcBef>
                <a:spcPts val="0"/>
              </a:spcBef>
              <a:spcAft>
                <a:spcPts val="0"/>
              </a:spcAft>
              <a:buFontTx/>
              <a:buNone/>
              <a:defRPr sz="5400" b="1">
                <a:solidFill>
                  <a:schemeClr val="bg1"/>
                </a:solidFill>
                <a:latin typeface="+mj-lt"/>
              </a:defRPr>
            </a:lvl1pPr>
            <a:lvl2pPr marL="0" indent="0">
              <a:lnSpc>
                <a:spcPct val="100000"/>
              </a:lnSpc>
              <a:spcAft>
                <a:spcPts val="0"/>
              </a:spcAft>
              <a:buFontTx/>
              <a:buNone/>
              <a:defRPr sz="5400" b="1">
                <a:latin typeface="+mj-lt"/>
              </a:defRPr>
            </a:lvl2pPr>
            <a:lvl3pPr marL="0" indent="0">
              <a:lnSpc>
                <a:spcPct val="100000"/>
              </a:lnSpc>
              <a:spcAft>
                <a:spcPts val="0"/>
              </a:spcAft>
              <a:buFontTx/>
              <a:buNone/>
              <a:defRPr sz="5400" b="1">
                <a:latin typeface="+mj-lt"/>
              </a:defRPr>
            </a:lvl3pPr>
            <a:lvl4pPr marL="0" indent="0">
              <a:lnSpc>
                <a:spcPct val="100000"/>
              </a:lnSpc>
              <a:spcAft>
                <a:spcPts val="0"/>
              </a:spcAft>
              <a:buFontTx/>
              <a:buNone/>
              <a:defRPr sz="5400" b="1">
                <a:latin typeface="+mj-lt"/>
              </a:defRPr>
            </a:lvl4pPr>
            <a:lvl5pPr marL="0" indent="0">
              <a:lnSpc>
                <a:spcPct val="100000"/>
              </a:lnSpc>
              <a:spcAft>
                <a:spcPts val="0"/>
              </a:spcAft>
              <a:buFontTx/>
              <a:buNone/>
              <a:defRPr sz="5400" b="1">
                <a:latin typeface="+mj-lt"/>
              </a:defRPr>
            </a:lvl5pPr>
            <a:lvl6pPr marL="0" indent="0">
              <a:lnSpc>
                <a:spcPct val="100000"/>
              </a:lnSpc>
              <a:spcAft>
                <a:spcPts val="0"/>
              </a:spcAft>
              <a:buFontTx/>
              <a:buNone/>
              <a:defRPr sz="5400" b="1">
                <a:latin typeface="+mj-lt"/>
              </a:defRPr>
            </a:lvl6pPr>
            <a:lvl7pPr marL="0" indent="0">
              <a:lnSpc>
                <a:spcPct val="100000"/>
              </a:lnSpc>
              <a:spcAft>
                <a:spcPts val="0"/>
              </a:spcAft>
              <a:buFontTx/>
              <a:buNone/>
              <a:defRPr sz="5400" b="1">
                <a:latin typeface="+mj-lt"/>
              </a:defRPr>
            </a:lvl7pPr>
            <a:lvl8pPr marL="0" indent="0">
              <a:lnSpc>
                <a:spcPct val="100000"/>
              </a:lnSpc>
              <a:spcAft>
                <a:spcPts val="0"/>
              </a:spcAft>
              <a:buFontTx/>
              <a:buNone/>
              <a:defRPr sz="5400" b="1">
                <a:latin typeface="+mj-lt"/>
              </a:defRPr>
            </a:lvl8pPr>
            <a:lvl9pPr marL="0" indent="0">
              <a:lnSpc>
                <a:spcPct val="100000"/>
              </a:lnSpc>
              <a:spcAft>
                <a:spcPts val="0"/>
              </a:spcAft>
              <a:buFontTx/>
              <a:buNone/>
              <a:defRPr sz="5400" b="1">
                <a:latin typeface="+mj-lt"/>
              </a:defRPr>
            </a:lvl9pPr>
          </a:lstStyle>
          <a:p>
            <a:pPr lvl="0"/>
            <a:r>
              <a:rPr lang="en-US" dirty="0"/>
              <a:t>Click To Add Third Title Line</a:t>
            </a:r>
          </a:p>
        </p:txBody>
      </p:sp>
      <p:sp>
        <p:nvSpPr>
          <p:cNvPr id="13" name="Subtitle 2">
            <a:extLst>
              <a:ext uri="{FF2B5EF4-FFF2-40B4-BE49-F238E27FC236}">
                <a16:creationId xmlns:a16="http://schemas.microsoft.com/office/drawing/2014/main" id="{71DB36A9-C314-5242-4D93-2B39EEF7E8D0}"/>
              </a:ext>
            </a:extLst>
          </p:cNvPr>
          <p:cNvSpPr>
            <a:spLocks noGrp="1"/>
          </p:cNvSpPr>
          <p:nvPr>
            <p:ph type="subTitle" idx="1" hasCustomPrompt="1"/>
          </p:nvPr>
        </p:nvSpPr>
        <p:spPr bwMode="black">
          <a:xfrm>
            <a:off x="457199" y="4251600"/>
            <a:ext cx="3635375" cy="307777"/>
          </a:xfrm>
        </p:spPr>
        <p:txBody>
          <a:bodyPr wrap="square">
            <a:spAutoFit/>
          </a:bodyPr>
          <a:lstStyle>
            <a:lvl1pPr marL="0" indent="0" algn="l">
              <a:lnSpc>
                <a:spcPct val="100000"/>
              </a:lnSpc>
              <a:spcBef>
                <a:spcPts val="0"/>
              </a:spcBef>
              <a:spcAft>
                <a:spcPts val="0"/>
              </a:spcAft>
              <a:buFont typeface="Arial" panose="020B0604020202020204" pitchFamily="34" charset="0"/>
              <a:buNone/>
              <a:defRPr sz="2000">
                <a:solidFill>
                  <a:schemeClr val="tx1"/>
                </a:solidFill>
                <a:latin typeface="+mn-lt"/>
              </a:defRPr>
            </a:lvl1pPr>
            <a:lvl2pPr marL="0" indent="0" algn="l">
              <a:lnSpc>
                <a:spcPct val="100000"/>
              </a:lnSpc>
              <a:spcAft>
                <a:spcPts val="0"/>
              </a:spcAft>
              <a:buFont typeface="Arial" panose="020B0604020202020204" pitchFamily="34" charset="0"/>
              <a:buNone/>
              <a:defRPr sz="2000" b="0">
                <a:solidFill>
                  <a:schemeClr val="bg1"/>
                </a:solidFill>
                <a:latin typeface="+mn-lt"/>
              </a:defRPr>
            </a:lvl2pPr>
            <a:lvl3pPr marL="0" indent="0" algn="l">
              <a:lnSpc>
                <a:spcPct val="100000"/>
              </a:lnSpc>
              <a:spcAft>
                <a:spcPts val="0"/>
              </a:spcAft>
              <a:buFont typeface="Arial" panose="020B0604020202020204" pitchFamily="34" charset="0"/>
              <a:buNone/>
              <a:defRPr sz="2000" b="0">
                <a:solidFill>
                  <a:schemeClr val="bg1"/>
                </a:solidFill>
                <a:latin typeface="+mn-lt"/>
              </a:defRPr>
            </a:lvl3pPr>
            <a:lvl4pPr marL="0" indent="0" algn="l">
              <a:lnSpc>
                <a:spcPct val="100000"/>
              </a:lnSpc>
              <a:spcAft>
                <a:spcPts val="0"/>
              </a:spcAft>
              <a:buFont typeface="Arial" panose="020B0604020202020204" pitchFamily="34" charset="0"/>
              <a:buNone/>
              <a:defRPr sz="2000" b="0">
                <a:solidFill>
                  <a:schemeClr val="bg1"/>
                </a:solidFill>
                <a:latin typeface="+mn-lt"/>
              </a:defRPr>
            </a:lvl4pPr>
            <a:lvl5pPr marL="0" indent="0" algn="l">
              <a:lnSpc>
                <a:spcPct val="100000"/>
              </a:lnSpc>
              <a:spcAft>
                <a:spcPts val="0"/>
              </a:spcAft>
              <a:buFont typeface="Arial" panose="020B0604020202020204" pitchFamily="34" charset="0"/>
              <a:buNone/>
              <a:defRPr sz="2000" b="0">
                <a:solidFill>
                  <a:schemeClr val="bg1"/>
                </a:solidFill>
                <a:latin typeface="+mn-lt"/>
              </a:defRPr>
            </a:lvl5pPr>
            <a:lvl6pPr marL="0" indent="0" algn="l">
              <a:lnSpc>
                <a:spcPct val="100000"/>
              </a:lnSpc>
              <a:spcAft>
                <a:spcPts val="0"/>
              </a:spcAft>
              <a:buFont typeface="Arial" panose="020B0604020202020204" pitchFamily="34" charset="0"/>
              <a:buNone/>
              <a:defRPr sz="2000" b="0">
                <a:solidFill>
                  <a:schemeClr val="bg1"/>
                </a:solidFill>
                <a:latin typeface="+mn-lt"/>
              </a:defRPr>
            </a:lvl6pPr>
            <a:lvl7pPr marL="0" indent="0" algn="l">
              <a:lnSpc>
                <a:spcPct val="100000"/>
              </a:lnSpc>
              <a:spcAft>
                <a:spcPts val="0"/>
              </a:spcAft>
              <a:buFont typeface="Arial" panose="020B0604020202020204" pitchFamily="34" charset="0"/>
              <a:buNone/>
              <a:defRPr sz="2000" b="0">
                <a:solidFill>
                  <a:schemeClr val="bg1"/>
                </a:solidFill>
                <a:latin typeface="+mn-lt"/>
              </a:defRPr>
            </a:lvl7pPr>
            <a:lvl8pPr marL="0" indent="0" algn="l">
              <a:lnSpc>
                <a:spcPct val="100000"/>
              </a:lnSpc>
              <a:spcAft>
                <a:spcPts val="0"/>
              </a:spcAft>
              <a:buFont typeface="Arial" panose="020B0604020202020204" pitchFamily="34" charset="0"/>
              <a:buNone/>
              <a:defRPr sz="2000" b="0">
                <a:solidFill>
                  <a:schemeClr val="bg1"/>
                </a:solidFill>
                <a:latin typeface="+mn-lt"/>
              </a:defRPr>
            </a:lvl8pPr>
            <a:lvl9pPr marL="0" indent="0" algn="l">
              <a:lnSpc>
                <a:spcPct val="100000"/>
              </a:lnSpc>
              <a:spcAft>
                <a:spcPts val="0"/>
              </a:spcAft>
              <a:buFont typeface="Arial" panose="020B0604020202020204" pitchFamily="34" charset="0"/>
              <a:buNone/>
              <a:defRPr sz="2000" b="0">
                <a:solidFill>
                  <a:schemeClr val="bg1"/>
                </a:solidFill>
                <a:latin typeface="+mn-lt"/>
              </a:defRPr>
            </a:lvl9pPr>
          </a:lstStyle>
          <a:p>
            <a:r>
              <a:rPr lang="en-US" dirty="0"/>
              <a:t>Click to add subtitle/speaker</a:t>
            </a:r>
          </a:p>
        </p:txBody>
      </p:sp>
    </p:spTree>
    <p:extLst>
      <p:ext uri="{BB962C8B-B14F-4D97-AF65-F5344CB8AC3E}">
        <p14:creationId xmlns:p14="http://schemas.microsoft.com/office/powerpoint/2010/main" val="2912840263"/>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Title A">
    <p:bg>
      <p:bgPr>
        <a:solidFill>
          <a:schemeClr val="accent6"/>
        </a:solidFill>
        <a:effectLst/>
      </p:bgPr>
    </p:bg>
    <p:spTree>
      <p:nvGrpSpPr>
        <p:cNvPr id="1" name=""/>
        <p:cNvGrpSpPr/>
        <p:nvPr/>
      </p:nvGrpSpPr>
      <p:grpSpPr>
        <a:xfrm>
          <a:off x="0" y="0"/>
          <a:ext cx="0" cy="0"/>
          <a:chOff x="0" y="0"/>
          <a:chExt cx="0" cy="0"/>
        </a:xfrm>
      </p:grpSpPr>
      <p:sp>
        <p:nvSpPr>
          <p:cNvPr id="12" name="Slide Number Placeholder 10" hidden="1">
            <a:extLst>
              <a:ext uri="{FF2B5EF4-FFF2-40B4-BE49-F238E27FC236}">
                <a16:creationId xmlns:a16="http://schemas.microsoft.com/office/drawing/2014/main" id="{1BEB41F5-194C-405C-8EDC-8C5E550FE046}"/>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3AA811B-2EBD-4900-905E-5BE206449611}" type="slidenum">
              <a:rPr lang="en-US"/>
              <a:pPr/>
              <a:t>‹#›</a:t>
            </a:fld>
            <a:endParaRPr lang="en-US" dirty="0"/>
          </a:p>
        </p:txBody>
      </p:sp>
      <p:sp>
        <p:nvSpPr>
          <p:cNvPr id="4" name="Footer Placeholder 3" hidden="1">
            <a:extLst>
              <a:ext uri="{FF2B5EF4-FFF2-40B4-BE49-F238E27FC236}">
                <a16:creationId xmlns:a16="http://schemas.microsoft.com/office/drawing/2014/main" id="{E7A6A015-F6CB-D0BB-9EC6-AB3409466930}"/>
              </a:ext>
            </a:extLst>
          </p:cNvPr>
          <p:cNvSpPr>
            <a:spLocks noGrp="1"/>
          </p:cNvSpPr>
          <p:nvPr>
            <p:ph type="ftr" sz="quarter" idx="20"/>
          </p:nvPr>
        </p:nvSpPr>
        <p:spPr>
          <a:xfrm>
            <a:off x="0" y="6858000"/>
            <a:ext cx="0" cy="0"/>
          </a:xfrm>
        </p:spPr>
        <p:txBody>
          <a:bodyPr/>
          <a:lstStyle>
            <a:lvl1pPr>
              <a:defRPr>
                <a:noFill/>
              </a:defRPr>
            </a:lvl1pPr>
          </a:lstStyle>
          <a:p>
            <a:endParaRPr lang="en-US" dirty="0"/>
          </a:p>
        </p:txBody>
      </p:sp>
      <p:sp>
        <p:nvSpPr>
          <p:cNvPr id="6" name="Title 1">
            <a:extLst>
              <a:ext uri="{FF2B5EF4-FFF2-40B4-BE49-F238E27FC236}">
                <a16:creationId xmlns:a16="http://schemas.microsoft.com/office/drawing/2014/main" id="{3DC3CF85-EBD0-F20A-A563-D1766B322341}"/>
              </a:ext>
            </a:extLst>
          </p:cNvPr>
          <p:cNvSpPr>
            <a:spLocks noGrp="1"/>
          </p:cNvSpPr>
          <p:nvPr>
            <p:ph type="ctrTitle" hasCustomPrompt="1"/>
          </p:nvPr>
        </p:nvSpPr>
        <p:spPr>
          <a:xfrm>
            <a:off x="457201" y="2653200"/>
            <a:ext cx="6500812" cy="553998"/>
          </a:xfrm>
        </p:spPr>
        <p:txBody>
          <a:bodyPr wrap="square" anchor="b">
            <a:spAutoFit/>
          </a:bodyPr>
          <a:lstStyle>
            <a:lvl1pPr algn="l">
              <a:defRPr sz="4000">
                <a:solidFill>
                  <a:schemeClr val="bg1"/>
                </a:solidFill>
              </a:defRPr>
            </a:lvl1pPr>
          </a:lstStyle>
          <a:p>
            <a:r>
              <a:rPr lang="en-US" noProof="0" dirty="0"/>
              <a:t>Click To Add Title</a:t>
            </a:r>
            <a:endParaRPr lang="en-US" dirty="0"/>
          </a:p>
        </p:txBody>
      </p:sp>
      <p:sp>
        <p:nvSpPr>
          <p:cNvPr id="11" name="Subtitle 2">
            <a:extLst>
              <a:ext uri="{FF2B5EF4-FFF2-40B4-BE49-F238E27FC236}">
                <a16:creationId xmlns:a16="http://schemas.microsoft.com/office/drawing/2014/main" id="{B7A48708-5CC1-3ED6-24DA-3500A9D65629}"/>
              </a:ext>
            </a:extLst>
          </p:cNvPr>
          <p:cNvSpPr>
            <a:spLocks noGrp="1"/>
          </p:cNvSpPr>
          <p:nvPr>
            <p:ph type="subTitle" idx="1" hasCustomPrompt="1"/>
          </p:nvPr>
        </p:nvSpPr>
        <p:spPr>
          <a:xfrm>
            <a:off x="457199" y="3574800"/>
            <a:ext cx="3635375" cy="309600"/>
          </a:xfrm>
        </p:spPr>
        <p:txBody>
          <a:bodyPr wrap="square">
            <a:spAutoFit/>
          </a:bodyPr>
          <a:lstStyle>
            <a:lvl1pPr marL="0" indent="0" algn="l">
              <a:spcBef>
                <a:spcPts val="0"/>
              </a:spcBef>
              <a:spcAft>
                <a:spcPts val="0"/>
              </a:spcAft>
              <a:buFont typeface="Arial" panose="020B0604020202020204" pitchFamily="34" charset="0"/>
              <a:buNone/>
              <a:defRPr sz="2000">
                <a:solidFill>
                  <a:schemeClr val="bg1"/>
                </a:solidFill>
                <a:latin typeface="+mj-lt"/>
              </a:defRPr>
            </a:lvl1pPr>
            <a:lvl2pPr marL="0" indent="0" algn="l">
              <a:spcBef>
                <a:spcPts val="0"/>
              </a:spcBef>
              <a:spcAft>
                <a:spcPts val="0"/>
              </a:spcAft>
              <a:buFont typeface="Arial" panose="020B0604020202020204" pitchFamily="34" charset="0"/>
              <a:buNone/>
              <a:defRPr sz="2000" b="0">
                <a:solidFill>
                  <a:schemeClr val="tx1"/>
                </a:solidFill>
                <a:latin typeface="+mj-lt"/>
              </a:defRPr>
            </a:lvl2pPr>
            <a:lvl3pPr marL="0" indent="0" algn="l">
              <a:spcBef>
                <a:spcPts val="0"/>
              </a:spcBef>
              <a:spcAft>
                <a:spcPts val="0"/>
              </a:spcAft>
              <a:buFont typeface="Arial" panose="020B0604020202020204" pitchFamily="34" charset="0"/>
              <a:buNone/>
              <a:defRPr sz="2000" b="0">
                <a:solidFill>
                  <a:schemeClr val="tx1"/>
                </a:solidFill>
                <a:latin typeface="+mj-lt"/>
              </a:defRPr>
            </a:lvl3pPr>
            <a:lvl4pPr marL="0" indent="0" algn="l">
              <a:spcBef>
                <a:spcPts val="0"/>
              </a:spcBef>
              <a:spcAft>
                <a:spcPts val="0"/>
              </a:spcAft>
              <a:buFont typeface="Arial" panose="020B0604020202020204" pitchFamily="34" charset="0"/>
              <a:buNone/>
              <a:defRPr sz="2000" b="0">
                <a:solidFill>
                  <a:schemeClr val="tx1"/>
                </a:solidFill>
                <a:latin typeface="+mj-lt"/>
              </a:defRPr>
            </a:lvl4pPr>
            <a:lvl5pPr marL="0" indent="0" algn="l">
              <a:spcBef>
                <a:spcPts val="0"/>
              </a:spcBef>
              <a:spcAft>
                <a:spcPts val="0"/>
              </a:spcAft>
              <a:buFont typeface="Arial" panose="020B0604020202020204" pitchFamily="34" charset="0"/>
              <a:buNone/>
              <a:defRPr sz="2000" b="0">
                <a:solidFill>
                  <a:schemeClr val="tx1"/>
                </a:solidFill>
                <a:latin typeface="+mj-lt"/>
              </a:defRPr>
            </a:lvl5pPr>
            <a:lvl6pPr marL="0" indent="0" algn="l">
              <a:spcBef>
                <a:spcPts val="0"/>
              </a:spcBef>
              <a:spcAft>
                <a:spcPts val="0"/>
              </a:spcAft>
              <a:buFont typeface="Arial" panose="020B0604020202020204" pitchFamily="34" charset="0"/>
              <a:buNone/>
              <a:defRPr sz="2000" b="0">
                <a:solidFill>
                  <a:schemeClr val="tx1"/>
                </a:solidFill>
                <a:latin typeface="+mj-lt"/>
              </a:defRPr>
            </a:lvl6pPr>
            <a:lvl7pPr marL="0" indent="0" algn="l">
              <a:spcBef>
                <a:spcPts val="0"/>
              </a:spcBef>
              <a:spcAft>
                <a:spcPts val="0"/>
              </a:spcAft>
              <a:buFont typeface="Arial" panose="020B0604020202020204" pitchFamily="34" charset="0"/>
              <a:buNone/>
              <a:defRPr sz="2000" b="0">
                <a:solidFill>
                  <a:schemeClr val="tx1"/>
                </a:solidFill>
                <a:latin typeface="+mj-lt"/>
              </a:defRPr>
            </a:lvl7pPr>
            <a:lvl8pPr marL="0" indent="0" algn="l">
              <a:spcBef>
                <a:spcPts val="0"/>
              </a:spcBef>
              <a:spcAft>
                <a:spcPts val="0"/>
              </a:spcAft>
              <a:buFont typeface="Arial" panose="020B0604020202020204" pitchFamily="34" charset="0"/>
              <a:buNone/>
              <a:defRPr sz="2000" b="0">
                <a:solidFill>
                  <a:schemeClr val="tx1"/>
                </a:solidFill>
                <a:latin typeface="+mj-lt"/>
              </a:defRPr>
            </a:lvl8pPr>
            <a:lvl9pPr marL="0" indent="0" algn="l">
              <a:spcBef>
                <a:spcPts val="0"/>
              </a:spcBef>
              <a:spcAft>
                <a:spcPts val="0"/>
              </a:spcAft>
              <a:buFont typeface="Arial" panose="020B0604020202020204" pitchFamily="34" charset="0"/>
              <a:buNone/>
              <a:tabLst/>
              <a:defRPr sz="2000" b="0">
                <a:solidFill>
                  <a:schemeClr val="tx1"/>
                </a:solidFill>
                <a:latin typeface="+mj-lt"/>
              </a:defRPr>
            </a:lvl9pPr>
          </a:lstStyle>
          <a:p>
            <a:r>
              <a:rPr lang="en-US" dirty="0"/>
              <a:t>Click to add subtitle/text</a:t>
            </a:r>
          </a:p>
        </p:txBody>
      </p:sp>
      <p:sp>
        <p:nvSpPr>
          <p:cNvPr id="14" name="Text Placeholder 5">
            <a:extLst>
              <a:ext uri="{FF2B5EF4-FFF2-40B4-BE49-F238E27FC236}">
                <a16:creationId xmlns:a16="http://schemas.microsoft.com/office/drawing/2014/main" id="{0F80F82D-CF4F-C547-61F3-1D978075E355}"/>
              </a:ext>
            </a:extLst>
          </p:cNvPr>
          <p:cNvSpPr>
            <a:spLocks noGrp="1"/>
          </p:cNvSpPr>
          <p:nvPr>
            <p:ph type="body" sz="quarter" idx="18" hasCustomPrompt="1"/>
          </p:nvPr>
        </p:nvSpPr>
        <p:spPr>
          <a:xfrm>
            <a:off x="457200" y="6030000"/>
            <a:ext cx="3635375" cy="215444"/>
          </a:xfrm>
        </p:spPr>
        <p:txBody>
          <a:bodyPr anchor="b" anchorCtr="0">
            <a:spAutoFit/>
          </a:bodyPr>
          <a:lstStyle>
            <a:lvl1pPr marL="0" indent="0" algn="l">
              <a:spcBef>
                <a:spcPts val="0"/>
              </a:spcBef>
              <a:spcAft>
                <a:spcPts val="0"/>
              </a:spcAft>
              <a:buFontTx/>
              <a:buNone/>
              <a:defRPr sz="1400" b="0">
                <a:solidFill>
                  <a:schemeClr val="bg1"/>
                </a:solidFill>
                <a:latin typeface="+mn-lt"/>
              </a:defRPr>
            </a:lvl1pPr>
            <a:lvl2pPr marL="0" indent="0" algn="l">
              <a:spcBef>
                <a:spcPts val="0"/>
              </a:spcBef>
              <a:spcAft>
                <a:spcPts val="0"/>
              </a:spcAft>
              <a:buFontTx/>
              <a:buNone/>
              <a:defRPr sz="1400" b="0">
                <a:latin typeface="+mn-lt"/>
              </a:defRPr>
            </a:lvl2pPr>
            <a:lvl3pPr marL="0" indent="0" algn="l">
              <a:spcBef>
                <a:spcPts val="0"/>
              </a:spcBef>
              <a:spcAft>
                <a:spcPts val="0"/>
              </a:spcAft>
              <a:buFontTx/>
              <a:buNone/>
              <a:defRPr sz="1400" b="0">
                <a:latin typeface="+mn-lt"/>
              </a:defRPr>
            </a:lvl3pPr>
            <a:lvl4pPr marL="0" indent="0" algn="l">
              <a:spcBef>
                <a:spcPts val="0"/>
              </a:spcBef>
              <a:spcAft>
                <a:spcPts val="0"/>
              </a:spcAft>
              <a:buFontTx/>
              <a:buNone/>
              <a:defRPr sz="1400" b="0">
                <a:latin typeface="+mn-lt"/>
              </a:defRPr>
            </a:lvl4pPr>
            <a:lvl5pPr marL="0" indent="0" algn="l">
              <a:spcBef>
                <a:spcPts val="0"/>
              </a:spcBef>
              <a:spcAft>
                <a:spcPts val="0"/>
              </a:spcAft>
              <a:buFontTx/>
              <a:buNone/>
              <a:defRPr sz="1400" b="0">
                <a:latin typeface="+mn-lt"/>
              </a:defRPr>
            </a:lvl5pPr>
            <a:lvl6pPr marL="0" indent="0" algn="l">
              <a:spcBef>
                <a:spcPts val="0"/>
              </a:spcBef>
              <a:spcAft>
                <a:spcPts val="0"/>
              </a:spcAft>
              <a:buFontTx/>
              <a:buNone/>
              <a:defRPr sz="1400" b="0"/>
            </a:lvl6pPr>
            <a:lvl7pPr marL="0" indent="0" algn="l">
              <a:spcBef>
                <a:spcPts val="0"/>
              </a:spcBef>
              <a:spcAft>
                <a:spcPts val="0"/>
              </a:spcAft>
              <a:buFontTx/>
              <a:buNone/>
              <a:defRPr sz="1400" b="0"/>
            </a:lvl7pPr>
            <a:lvl8pPr marL="0" indent="0" algn="l">
              <a:spcBef>
                <a:spcPts val="0"/>
              </a:spcBef>
              <a:spcAft>
                <a:spcPts val="0"/>
              </a:spcAft>
              <a:buFontTx/>
              <a:buNone/>
              <a:defRPr sz="1400" b="0"/>
            </a:lvl8pPr>
            <a:lvl9pPr marL="0" indent="0" algn="l">
              <a:spcBef>
                <a:spcPts val="0"/>
              </a:spcBef>
              <a:spcAft>
                <a:spcPts val="0"/>
              </a:spcAft>
              <a:buFontTx/>
              <a:buNone/>
              <a:defRPr sz="1400" b="0"/>
            </a:lvl9pPr>
          </a:lstStyle>
          <a:p>
            <a:pPr lvl="0"/>
            <a:r>
              <a:rPr lang="en-US" dirty="0"/>
              <a:t>Click to add date/text</a:t>
            </a:r>
          </a:p>
        </p:txBody>
      </p:sp>
    </p:spTree>
    <p:extLst>
      <p:ext uri="{BB962C8B-B14F-4D97-AF65-F5344CB8AC3E}">
        <p14:creationId xmlns:p14="http://schemas.microsoft.com/office/powerpoint/2010/main" val="37635778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B">
    <p:bg>
      <p:bgRef idx="1001">
        <a:schemeClr val="bg2"/>
      </p:bgRef>
    </p:bg>
    <p:spTree>
      <p:nvGrpSpPr>
        <p:cNvPr id="1" name=""/>
        <p:cNvGrpSpPr/>
        <p:nvPr/>
      </p:nvGrpSpPr>
      <p:grpSpPr>
        <a:xfrm>
          <a:off x="0" y="0"/>
          <a:ext cx="0" cy="0"/>
          <a:chOff x="0" y="0"/>
          <a:chExt cx="0" cy="0"/>
        </a:xfrm>
      </p:grpSpPr>
      <p:pic>
        <p:nvPicPr>
          <p:cNvPr id="4" name="Pattern1">
            <a:extLst>
              <a:ext uri="{FF2B5EF4-FFF2-40B4-BE49-F238E27FC236}">
                <a16:creationId xmlns:a16="http://schemas.microsoft.com/office/drawing/2014/main" id="{BC864603-8887-A744-3382-141DED15BA16}"/>
              </a:ext>
            </a:extLst>
          </p:cNvPr>
          <p:cNvPicPr>
            <a:picLocks noChangeAspect="1"/>
          </p:cNvPicPr>
          <p:nvPr userDrawn="1"/>
        </p:nvPicPr>
        <p:blipFill rotWithShape="1">
          <a:blip r:embed="rId2">
            <a:alphaModFix amt="10000"/>
            <a:extLst>
              <a:ext uri="{96DAC541-7B7A-43D3-8B79-37D633B846F1}">
                <asvg:svgBlip xmlns:asvg="http://schemas.microsoft.com/office/drawing/2016/SVG/main" r:embed="rId3"/>
              </a:ext>
            </a:extLst>
          </a:blip>
          <a:srcRect l="50000" t="14830" b="18503"/>
          <a:stretch/>
        </p:blipFill>
        <p:spPr>
          <a:xfrm>
            <a:off x="0" y="-1"/>
            <a:ext cx="5143500" cy="6858001"/>
          </a:xfrm>
          <a:prstGeom prst="rect">
            <a:avLst/>
          </a:prstGeom>
        </p:spPr>
      </p:pic>
      <p:pic>
        <p:nvPicPr>
          <p:cNvPr id="2" name="Optiv logo neg">
            <a:extLst>
              <a:ext uri="{FF2B5EF4-FFF2-40B4-BE49-F238E27FC236}">
                <a16:creationId xmlns:a16="http://schemas.microsoft.com/office/drawing/2014/main" id="{06A98978-CFB4-BCF1-2A0E-BB76ADB11DB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bwMode="black">
          <a:xfrm>
            <a:off x="400336" y="6334612"/>
            <a:ext cx="782522" cy="414000"/>
          </a:xfrm>
          <a:prstGeom prst="rect">
            <a:avLst/>
          </a:prstGeom>
        </p:spPr>
      </p:pic>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a:xfrm>
            <a:off x="457200" y="367200"/>
            <a:ext cx="4597200" cy="5853600"/>
          </a:xfrm>
        </p:spPr>
        <p:txBody>
          <a:bodyPr anchor="ctr" anchorCtr="0"/>
          <a:lstStyle>
            <a:lvl1pPr>
              <a:defRPr/>
            </a:lvl1pPr>
          </a:lstStyle>
          <a:p>
            <a:r>
              <a:rPr lang="en-US" dirty="0"/>
              <a:t>Add Agenda Title</a:t>
            </a:r>
          </a:p>
        </p:txBody>
      </p:sp>
      <p:sp>
        <p:nvSpPr>
          <p:cNvPr id="7" name="Text Placeholder 2"/>
          <p:cNvSpPr>
            <a:spLocks noGrp="1"/>
          </p:cNvSpPr>
          <p:nvPr>
            <p:ph type="body" sz="quarter" idx="13" hasCustomPrompt="1"/>
          </p:nvPr>
        </p:nvSpPr>
        <p:spPr>
          <a:xfrm>
            <a:off x="5234400" y="367200"/>
            <a:ext cx="6487200" cy="5853600"/>
          </a:xfrm>
        </p:spPr>
        <p:txBody>
          <a:bodyPr anchor="ctr" anchorCtr="0"/>
          <a:lstStyle>
            <a:lvl1pPr marL="457200" indent="-457200" algn="l">
              <a:spcBef>
                <a:spcPts val="1200"/>
              </a:spcBef>
              <a:spcAft>
                <a:spcPts val="1200"/>
              </a:spcAft>
              <a:buFont typeface="+mj-lt"/>
              <a:buAutoNum type="arabicPeriod"/>
              <a:defRPr sz="2400">
                <a:latin typeface="+mn-lt"/>
              </a:defRPr>
            </a:lvl1pPr>
            <a:lvl2pPr marL="457200" indent="-457200" algn="l">
              <a:spcBef>
                <a:spcPts val="1200"/>
              </a:spcBef>
              <a:spcAft>
                <a:spcPts val="1200"/>
              </a:spcAft>
              <a:buFont typeface="+mj-lt"/>
              <a:buAutoNum type="arabicPeriod"/>
              <a:defRPr sz="2400" b="0">
                <a:latin typeface="+mn-lt"/>
              </a:defRPr>
            </a:lvl2pPr>
            <a:lvl3pPr marL="457200" indent="-457200" algn="l">
              <a:spcBef>
                <a:spcPts val="1200"/>
              </a:spcBef>
              <a:spcAft>
                <a:spcPts val="1200"/>
              </a:spcAft>
              <a:buFont typeface="+mj-lt"/>
              <a:buAutoNum type="arabicPeriod"/>
              <a:defRPr sz="2400" b="0">
                <a:latin typeface="+mn-lt"/>
              </a:defRPr>
            </a:lvl3pPr>
            <a:lvl4pPr marL="457200" indent="-457200" algn="l">
              <a:spcBef>
                <a:spcPts val="1200"/>
              </a:spcBef>
              <a:spcAft>
                <a:spcPts val="1200"/>
              </a:spcAft>
              <a:buFont typeface="+mj-lt"/>
              <a:buAutoNum type="arabicPeriod"/>
              <a:defRPr sz="2400" b="0">
                <a:latin typeface="+mn-lt"/>
              </a:defRPr>
            </a:lvl4pPr>
            <a:lvl5pPr marL="457200" indent="-457200" algn="l">
              <a:spcBef>
                <a:spcPts val="1200"/>
              </a:spcBef>
              <a:spcAft>
                <a:spcPts val="1200"/>
              </a:spcAft>
              <a:buFont typeface="+mj-lt"/>
              <a:buAutoNum type="arabicPeriod"/>
              <a:defRPr sz="2400" b="0">
                <a:latin typeface="+mn-lt"/>
              </a:defRPr>
            </a:lvl5pPr>
            <a:lvl6pPr marL="457200" indent="-457200" algn="l">
              <a:spcBef>
                <a:spcPts val="1200"/>
              </a:spcBef>
              <a:spcAft>
                <a:spcPts val="1200"/>
              </a:spcAft>
              <a:buFont typeface="+mj-lt"/>
              <a:buAutoNum type="arabicPeriod"/>
              <a:defRPr sz="2400" b="0">
                <a:latin typeface="+mn-lt"/>
              </a:defRPr>
            </a:lvl6pPr>
            <a:lvl7pPr marL="457200" indent="-457200" algn="l">
              <a:spcBef>
                <a:spcPts val="1200"/>
              </a:spcBef>
              <a:spcAft>
                <a:spcPts val="1200"/>
              </a:spcAft>
              <a:buFont typeface="+mj-lt"/>
              <a:buAutoNum type="arabicPeriod"/>
              <a:defRPr sz="2400" b="0">
                <a:latin typeface="+mn-lt"/>
              </a:defRPr>
            </a:lvl7pPr>
            <a:lvl8pPr marL="457200" indent="-457200" algn="l">
              <a:spcBef>
                <a:spcPts val="1200"/>
              </a:spcBef>
              <a:spcAft>
                <a:spcPts val="1200"/>
              </a:spcAft>
              <a:buFont typeface="+mj-lt"/>
              <a:buAutoNum type="arabicPeriod"/>
              <a:defRPr sz="2400" b="0">
                <a:latin typeface="+mn-lt"/>
              </a:defRPr>
            </a:lvl8pPr>
            <a:lvl9pPr marL="457200" indent="-457200" algn="l">
              <a:spcBef>
                <a:spcPts val="1200"/>
              </a:spcBef>
              <a:spcAft>
                <a:spcPts val="1200"/>
              </a:spcAft>
              <a:buFont typeface="+mj-lt"/>
              <a:buAutoNum type="arabicPeriod"/>
              <a:defRPr sz="2400" b="0">
                <a:latin typeface="+mn-lt"/>
              </a:defRPr>
            </a:lvl9pPr>
          </a:lstStyle>
          <a:p>
            <a:pPr lvl="0"/>
            <a:r>
              <a:rPr lang="en-US" noProof="0" dirty="0"/>
              <a:t>Click to add agenda point, use Gold color (Accent 4) to highlight text</a:t>
            </a:r>
          </a:p>
        </p:txBody>
      </p:sp>
      <p:sp>
        <p:nvSpPr>
          <p:cNvPr id="9" name="Text Placeholder notes">
            <a:extLst>
              <a:ext uri="{FF2B5EF4-FFF2-40B4-BE49-F238E27FC236}">
                <a16:creationId xmlns:a16="http://schemas.microsoft.com/office/drawing/2014/main" id="{785EB082-9BE5-98F7-BF82-15E2E4FBBCF2}"/>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6" name="PublicConf" descr="{&quot;templafy&quot;:{&quot;id&quot;:&quot;aba2957e-7578-4d0b-954f-9f0cb460f38c&quot;}}">
            <a:extLst>
              <a:ext uri="{FF2B5EF4-FFF2-40B4-BE49-F238E27FC236}">
                <a16:creationId xmlns:a16="http://schemas.microsoft.com/office/drawing/2014/main" id="{4634CBB4-AD0B-CAC2-568A-66DF18236347}"/>
              </a:ext>
            </a:extLst>
          </p:cNvPr>
          <p:cNvSpPr txBox="1">
            <a:spLocks/>
          </p:cNvSpPr>
          <p:nvPr userDrawn="1"/>
        </p:nvSpPr>
        <p:spPr bwMode="black">
          <a:xfrm>
            <a:off x="7142400" y="6451200"/>
            <a:ext cx="42228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C554C616-E7C8-4712-A6A0-29E491392272}"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
        <p:nvSpPr>
          <p:cNvPr id="13" name="Slide Number Placeholder 12">
            <a:extLst>
              <a:ext uri="{FF2B5EF4-FFF2-40B4-BE49-F238E27FC236}">
                <a16:creationId xmlns:a16="http://schemas.microsoft.com/office/drawing/2014/main" id="{E2AE8D75-8C18-CFA1-F973-EF002B6031D3}"/>
              </a:ext>
            </a:extLst>
          </p:cNvPr>
          <p:cNvSpPr>
            <a:spLocks noGrp="1"/>
          </p:cNvSpPr>
          <p:nvPr>
            <p:ph type="sldNum" sz="quarter" idx="20"/>
          </p:nvPr>
        </p:nvSpPr>
        <p:spPr/>
        <p:txBody>
          <a:bodyPr/>
          <a:lstStyle>
            <a:lvl1pPr algn="r">
              <a:defRPr>
                <a:solidFill>
                  <a:schemeClr val="tx1">
                    <a:lumMod val="65000"/>
                    <a:lumOff val="35000"/>
                    <a:alpha val="50000"/>
                  </a:schemeClr>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41079405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A">
    <p:bg>
      <p:bgPr>
        <a:solidFill>
          <a:schemeClr val="accent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1200" y="0"/>
            <a:ext cx="1219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457201" y="2653200"/>
            <a:ext cx="6500812" cy="553998"/>
          </a:xfrm>
        </p:spPr>
        <p:txBody>
          <a:bodyPr wrap="square" anchor="b">
            <a:spAutoFit/>
          </a:bodyPr>
          <a:lstStyle>
            <a:lvl1pPr algn="l">
              <a:defRPr sz="40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457199" y="3574800"/>
            <a:ext cx="3635375" cy="309600"/>
          </a:xfrm>
        </p:spPr>
        <p:txBody>
          <a:bodyPr wrap="square">
            <a:spAutoFit/>
          </a:bodyPr>
          <a:lstStyle>
            <a:lvl1pPr marL="0" indent="0" algn="l">
              <a:spcBef>
                <a:spcPts val="0"/>
              </a:spcBef>
              <a:spcAft>
                <a:spcPts val="0"/>
              </a:spcAft>
              <a:buFont typeface="Arial" panose="020B0604020202020204" pitchFamily="34" charset="0"/>
              <a:buNone/>
              <a:defRPr sz="2000">
                <a:solidFill>
                  <a:schemeClr val="tx1"/>
                </a:solidFill>
                <a:latin typeface="+mj-lt"/>
              </a:defRPr>
            </a:lvl1pPr>
            <a:lvl2pPr marL="0" indent="0" algn="l">
              <a:spcBef>
                <a:spcPts val="0"/>
              </a:spcBef>
              <a:spcAft>
                <a:spcPts val="0"/>
              </a:spcAft>
              <a:buFont typeface="Arial" panose="020B0604020202020204" pitchFamily="34" charset="0"/>
              <a:buNone/>
              <a:defRPr sz="2000" b="0">
                <a:solidFill>
                  <a:schemeClr val="tx1"/>
                </a:solidFill>
                <a:latin typeface="+mj-lt"/>
              </a:defRPr>
            </a:lvl2pPr>
            <a:lvl3pPr marL="0" indent="0" algn="l">
              <a:spcBef>
                <a:spcPts val="0"/>
              </a:spcBef>
              <a:spcAft>
                <a:spcPts val="0"/>
              </a:spcAft>
              <a:buFont typeface="Arial" panose="020B0604020202020204" pitchFamily="34" charset="0"/>
              <a:buNone/>
              <a:defRPr sz="2000" b="0">
                <a:solidFill>
                  <a:schemeClr val="tx1"/>
                </a:solidFill>
                <a:latin typeface="+mj-lt"/>
              </a:defRPr>
            </a:lvl3pPr>
            <a:lvl4pPr marL="0" indent="0" algn="l">
              <a:spcBef>
                <a:spcPts val="0"/>
              </a:spcBef>
              <a:spcAft>
                <a:spcPts val="0"/>
              </a:spcAft>
              <a:buFont typeface="Arial" panose="020B0604020202020204" pitchFamily="34" charset="0"/>
              <a:buNone/>
              <a:defRPr sz="2000" b="0">
                <a:solidFill>
                  <a:schemeClr val="tx1"/>
                </a:solidFill>
                <a:latin typeface="+mj-lt"/>
              </a:defRPr>
            </a:lvl4pPr>
            <a:lvl5pPr marL="0" indent="0" algn="l">
              <a:spcBef>
                <a:spcPts val="0"/>
              </a:spcBef>
              <a:spcAft>
                <a:spcPts val="0"/>
              </a:spcAft>
              <a:buFont typeface="Arial" panose="020B0604020202020204" pitchFamily="34" charset="0"/>
              <a:buNone/>
              <a:defRPr sz="2000" b="0">
                <a:solidFill>
                  <a:schemeClr val="tx1"/>
                </a:solidFill>
                <a:latin typeface="+mj-lt"/>
              </a:defRPr>
            </a:lvl5pPr>
            <a:lvl6pPr marL="0" indent="0" algn="l">
              <a:spcBef>
                <a:spcPts val="0"/>
              </a:spcBef>
              <a:spcAft>
                <a:spcPts val="0"/>
              </a:spcAft>
              <a:buFont typeface="Arial" panose="020B0604020202020204" pitchFamily="34" charset="0"/>
              <a:buNone/>
              <a:defRPr sz="2000" b="0">
                <a:solidFill>
                  <a:schemeClr val="tx1"/>
                </a:solidFill>
                <a:latin typeface="+mj-lt"/>
              </a:defRPr>
            </a:lvl6pPr>
            <a:lvl7pPr marL="0" indent="0" algn="l">
              <a:spcBef>
                <a:spcPts val="0"/>
              </a:spcBef>
              <a:spcAft>
                <a:spcPts val="0"/>
              </a:spcAft>
              <a:buFont typeface="Arial" panose="020B0604020202020204" pitchFamily="34" charset="0"/>
              <a:buNone/>
              <a:defRPr sz="2000" b="0">
                <a:solidFill>
                  <a:schemeClr val="tx1"/>
                </a:solidFill>
                <a:latin typeface="+mj-lt"/>
              </a:defRPr>
            </a:lvl7pPr>
            <a:lvl8pPr marL="0" indent="0" algn="l">
              <a:spcBef>
                <a:spcPts val="0"/>
              </a:spcBef>
              <a:spcAft>
                <a:spcPts val="0"/>
              </a:spcAft>
              <a:buFont typeface="Arial" panose="020B0604020202020204" pitchFamily="34" charset="0"/>
              <a:buNone/>
              <a:defRPr sz="2000" b="0">
                <a:solidFill>
                  <a:schemeClr val="tx1"/>
                </a:solidFill>
                <a:latin typeface="+mj-lt"/>
              </a:defRPr>
            </a:lvl8pPr>
            <a:lvl9pPr marL="0" indent="0" algn="l">
              <a:spcBef>
                <a:spcPts val="0"/>
              </a:spcBef>
              <a:spcAft>
                <a:spcPts val="0"/>
              </a:spcAft>
              <a:buFont typeface="Arial" panose="020B0604020202020204" pitchFamily="34" charset="0"/>
              <a:buNone/>
              <a:tabLst/>
              <a:defRPr sz="2000" b="0">
                <a:solidFill>
                  <a:schemeClr val="tx1"/>
                </a:solidFill>
                <a:latin typeface="+mj-lt"/>
              </a:defRPr>
            </a:lvl9pPr>
          </a:lstStyle>
          <a:p>
            <a:r>
              <a:rPr lang="en-US" dirty="0"/>
              <a:t>Click to add subtitle/text</a:t>
            </a:r>
          </a:p>
        </p:txBody>
      </p:sp>
      <p:sp>
        <p:nvSpPr>
          <p:cNvPr id="6" name="Text Placeholder 5">
            <a:extLst>
              <a:ext uri="{FF2B5EF4-FFF2-40B4-BE49-F238E27FC236}">
                <a16:creationId xmlns:a16="http://schemas.microsoft.com/office/drawing/2014/main" id="{85485B3C-C22F-2B0A-4CF0-CE62018FFDE1}"/>
              </a:ext>
            </a:extLst>
          </p:cNvPr>
          <p:cNvSpPr>
            <a:spLocks noGrp="1"/>
          </p:cNvSpPr>
          <p:nvPr>
            <p:ph type="body" sz="quarter" idx="18" hasCustomPrompt="1"/>
          </p:nvPr>
        </p:nvSpPr>
        <p:spPr>
          <a:xfrm>
            <a:off x="457200" y="6030000"/>
            <a:ext cx="3635375" cy="215444"/>
          </a:xfrm>
        </p:spPr>
        <p:txBody>
          <a:bodyPr anchor="b" anchorCtr="0">
            <a:spAutoFit/>
          </a:bodyPr>
          <a:lstStyle>
            <a:lvl1pPr marL="0" indent="0" algn="l">
              <a:spcBef>
                <a:spcPts val="0"/>
              </a:spcBef>
              <a:spcAft>
                <a:spcPts val="0"/>
              </a:spcAft>
              <a:buFontTx/>
              <a:buNone/>
              <a:defRPr sz="1400" b="0">
                <a:latin typeface="+mn-lt"/>
              </a:defRPr>
            </a:lvl1pPr>
            <a:lvl2pPr marL="0" indent="0" algn="l">
              <a:spcBef>
                <a:spcPts val="0"/>
              </a:spcBef>
              <a:spcAft>
                <a:spcPts val="0"/>
              </a:spcAft>
              <a:buFontTx/>
              <a:buNone/>
              <a:defRPr sz="1400" b="0">
                <a:latin typeface="+mn-lt"/>
              </a:defRPr>
            </a:lvl2pPr>
            <a:lvl3pPr marL="0" indent="0" algn="l">
              <a:spcBef>
                <a:spcPts val="0"/>
              </a:spcBef>
              <a:spcAft>
                <a:spcPts val="0"/>
              </a:spcAft>
              <a:buFontTx/>
              <a:buNone/>
              <a:defRPr sz="1400" b="0">
                <a:latin typeface="+mn-lt"/>
              </a:defRPr>
            </a:lvl3pPr>
            <a:lvl4pPr marL="0" indent="0" algn="l">
              <a:spcBef>
                <a:spcPts val="0"/>
              </a:spcBef>
              <a:spcAft>
                <a:spcPts val="0"/>
              </a:spcAft>
              <a:buFontTx/>
              <a:buNone/>
              <a:defRPr sz="1400" b="0">
                <a:latin typeface="+mn-lt"/>
              </a:defRPr>
            </a:lvl4pPr>
            <a:lvl5pPr marL="0" indent="0" algn="l">
              <a:spcBef>
                <a:spcPts val="0"/>
              </a:spcBef>
              <a:spcAft>
                <a:spcPts val="0"/>
              </a:spcAft>
              <a:buFontTx/>
              <a:buNone/>
              <a:defRPr sz="1400" b="0">
                <a:latin typeface="+mn-lt"/>
              </a:defRPr>
            </a:lvl5pPr>
            <a:lvl6pPr marL="0" indent="0" algn="l">
              <a:spcBef>
                <a:spcPts val="0"/>
              </a:spcBef>
              <a:spcAft>
                <a:spcPts val="0"/>
              </a:spcAft>
              <a:buFontTx/>
              <a:buNone/>
              <a:defRPr sz="1400" b="0"/>
            </a:lvl6pPr>
            <a:lvl7pPr marL="0" indent="0" algn="l">
              <a:spcBef>
                <a:spcPts val="0"/>
              </a:spcBef>
              <a:spcAft>
                <a:spcPts val="0"/>
              </a:spcAft>
              <a:buFontTx/>
              <a:buNone/>
              <a:defRPr sz="1400" b="0"/>
            </a:lvl7pPr>
            <a:lvl8pPr marL="0" indent="0" algn="l">
              <a:spcBef>
                <a:spcPts val="0"/>
              </a:spcBef>
              <a:spcAft>
                <a:spcPts val="0"/>
              </a:spcAft>
              <a:buFontTx/>
              <a:buNone/>
              <a:defRPr sz="1400" b="0"/>
            </a:lvl8pPr>
            <a:lvl9pPr marL="0" indent="0" algn="l">
              <a:spcBef>
                <a:spcPts val="0"/>
              </a:spcBef>
              <a:spcAft>
                <a:spcPts val="0"/>
              </a:spcAft>
              <a:buFontTx/>
              <a:buNone/>
              <a:defRPr sz="1400" b="0"/>
            </a:lvl9pPr>
          </a:lstStyle>
          <a:p>
            <a:pPr lvl="0"/>
            <a:r>
              <a:rPr lang="en-US" dirty="0"/>
              <a:t>Click to add date/text</a:t>
            </a:r>
          </a:p>
        </p:txBody>
      </p:sp>
      <p:pic>
        <p:nvPicPr>
          <p:cNvPr id="5" name="Optiv logo neg">
            <a:extLst>
              <a:ext uri="{FF2B5EF4-FFF2-40B4-BE49-F238E27FC236}">
                <a16:creationId xmlns:a16="http://schemas.microsoft.com/office/drawing/2014/main" id="{70DA3729-1588-5A56-9B81-83D9D4DCAC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571224" y="5626625"/>
            <a:ext cx="1264095" cy="668779"/>
          </a:xfrm>
          <a:prstGeom prst="rect">
            <a:avLst/>
          </a:prstGeom>
        </p:spPr>
      </p:pic>
      <p:sp>
        <p:nvSpPr>
          <p:cNvPr id="9" name="PublicConf" descr="{&quot;templafy&quot;:{&quot;id&quot;:&quot;b9f19831-cec7-4494-8fe2-0901573c3da0&quot;}}">
            <a:extLst>
              <a:ext uri="{FF2B5EF4-FFF2-40B4-BE49-F238E27FC236}">
                <a16:creationId xmlns:a16="http://schemas.microsoft.com/office/drawing/2014/main" id="{77EF2186-8B6F-7B30-6BB5-8D5D5F67380D}"/>
              </a:ext>
            </a:extLst>
          </p:cNvPr>
          <p:cNvSpPr txBox="1">
            <a:spLocks/>
          </p:cNvSpPr>
          <p:nvPr userDrawn="1"/>
        </p:nvSpPr>
        <p:spPr>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06E622A4-7B76-4A1F-AE9D-9A44B680CA1D}"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
    <p:bg>
      <p:bgRef idx="1001">
        <a:schemeClr val="bg2"/>
      </p:bgRef>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457201" y="2653200"/>
            <a:ext cx="6500812" cy="553998"/>
          </a:xfrm>
        </p:spPr>
        <p:txBody>
          <a:bodyPr wrap="square" anchor="b">
            <a:spAutoFit/>
          </a:bodyPr>
          <a:lstStyle>
            <a:lvl1pPr algn="l">
              <a:defRPr sz="40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457199" y="3574800"/>
            <a:ext cx="3635375" cy="309600"/>
          </a:xfrm>
        </p:spPr>
        <p:txBody>
          <a:bodyPr wrap="square">
            <a:spAutoFit/>
          </a:bodyPr>
          <a:lstStyle>
            <a:lvl1pPr marL="0" indent="0" algn="l">
              <a:spcBef>
                <a:spcPts val="0"/>
              </a:spcBef>
              <a:spcAft>
                <a:spcPts val="0"/>
              </a:spcAft>
              <a:buFont typeface="Arial" panose="020B0604020202020204" pitchFamily="34" charset="0"/>
              <a:buNone/>
              <a:defRPr sz="2000">
                <a:solidFill>
                  <a:schemeClr val="tx1"/>
                </a:solidFill>
                <a:latin typeface="+mj-lt"/>
              </a:defRPr>
            </a:lvl1pPr>
            <a:lvl2pPr marL="0" indent="0" algn="l">
              <a:spcBef>
                <a:spcPts val="0"/>
              </a:spcBef>
              <a:spcAft>
                <a:spcPts val="0"/>
              </a:spcAft>
              <a:buFont typeface="Arial" panose="020B0604020202020204" pitchFamily="34" charset="0"/>
              <a:buNone/>
              <a:defRPr sz="2000" b="0">
                <a:solidFill>
                  <a:schemeClr val="tx1"/>
                </a:solidFill>
                <a:latin typeface="+mj-lt"/>
              </a:defRPr>
            </a:lvl2pPr>
            <a:lvl3pPr marL="0" indent="0" algn="l">
              <a:spcBef>
                <a:spcPts val="0"/>
              </a:spcBef>
              <a:spcAft>
                <a:spcPts val="0"/>
              </a:spcAft>
              <a:buFont typeface="Arial" panose="020B0604020202020204" pitchFamily="34" charset="0"/>
              <a:buNone/>
              <a:defRPr sz="2000" b="0">
                <a:solidFill>
                  <a:schemeClr val="tx1"/>
                </a:solidFill>
                <a:latin typeface="+mj-lt"/>
              </a:defRPr>
            </a:lvl3pPr>
            <a:lvl4pPr marL="0" indent="0" algn="l">
              <a:spcBef>
                <a:spcPts val="0"/>
              </a:spcBef>
              <a:spcAft>
                <a:spcPts val="0"/>
              </a:spcAft>
              <a:buFont typeface="Arial" panose="020B0604020202020204" pitchFamily="34" charset="0"/>
              <a:buNone/>
              <a:defRPr sz="2000" b="0">
                <a:solidFill>
                  <a:schemeClr val="tx1"/>
                </a:solidFill>
                <a:latin typeface="+mj-lt"/>
              </a:defRPr>
            </a:lvl4pPr>
            <a:lvl5pPr marL="0" indent="0" algn="l">
              <a:spcBef>
                <a:spcPts val="0"/>
              </a:spcBef>
              <a:spcAft>
                <a:spcPts val="0"/>
              </a:spcAft>
              <a:buFont typeface="Arial" panose="020B0604020202020204" pitchFamily="34" charset="0"/>
              <a:buNone/>
              <a:defRPr sz="2000" b="0">
                <a:solidFill>
                  <a:schemeClr val="tx1"/>
                </a:solidFill>
                <a:latin typeface="+mj-lt"/>
              </a:defRPr>
            </a:lvl5pPr>
            <a:lvl6pPr marL="0" indent="0" algn="l">
              <a:spcBef>
                <a:spcPts val="0"/>
              </a:spcBef>
              <a:spcAft>
                <a:spcPts val="0"/>
              </a:spcAft>
              <a:buFont typeface="Arial" panose="020B0604020202020204" pitchFamily="34" charset="0"/>
              <a:buNone/>
              <a:defRPr sz="2000" b="0">
                <a:solidFill>
                  <a:schemeClr val="tx1"/>
                </a:solidFill>
                <a:latin typeface="+mj-lt"/>
              </a:defRPr>
            </a:lvl6pPr>
            <a:lvl7pPr marL="0" indent="0" algn="l">
              <a:spcBef>
                <a:spcPts val="0"/>
              </a:spcBef>
              <a:spcAft>
                <a:spcPts val="0"/>
              </a:spcAft>
              <a:buFont typeface="Arial" panose="020B0604020202020204" pitchFamily="34" charset="0"/>
              <a:buNone/>
              <a:defRPr sz="2000" b="0">
                <a:solidFill>
                  <a:schemeClr val="tx1"/>
                </a:solidFill>
                <a:latin typeface="+mj-lt"/>
              </a:defRPr>
            </a:lvl7pPr>
            <a:lvl8pPr marL="0" indent="0" algn="l">
              <a:spcBef>
                <a:spcPts val="0"/>
              </a:spcBef>
              <a:spcAft>
                <a:spcPts val="0"/>
              </a:spcAft>
              <a:buFont typeface="Arial" panose="020B0604020202020204" pitchFamily="34" charset="0"/>
              <a:buNone/>
              <a:defRPr sz="2000" b="0">
                <a:solidFill>
                  <a:schemeClr val="tx1"/>
                </a:solidFill>
                <a:latin typeface="+mj-lt"/>
              </a:defRPr>
            </a:lvl8pPr>
            <a:lvl9pPr marL="0" indent="0" algn="l">
              <a:spcBef>
                <a:spcPts val="0"/>
              </a:spcBef>
              <a:spcAft>
                <a:spcPts val="0"/>
              </a:spcAft>
              <a:buFont typeface="Arial" panose="020B0604020202020204" pitchFamily="34" charset="0"/>
              <a:buNone/>
              <a:tabLst/>
              <a:defRPr sz="2000" b="0">
                <a:solidFill>
                  <a:schemeClr val="tx1"/>
                </a:solidFill>
                <a:latin typeface="+mj-lt"/>
              </a:defRPr>
            </a:lvl9pPr>
          </a:lstStyle>
          <a:p>
            <a:r>
              <a:rPr lang="en-US" dirty="0"/>
              <a:t>Click to add subtitle/text</a:t>
            </a:r>
          </a:p>
        </p:txBody>
      </p:sp>
      <p:sp>
        <p:nvSpPr>
          <p:cNvPr id="6" name="Text Placeholder 5">
            <a:extLst>
              <a:ext uri="{FF2B5EF4-FFF2-40B4-BE49-F238E27FC236}">
                <a16:creationId xmlns:a16="http://schemas.microsoft.com/office/drawing/2014/main" id="{85485B3C-C22F-2B0A-4CF0-CE62018FFDE1}"/>
              </a:ext>
            </a:extLst>
          </p:cNvPr>
          <p:cNvSpPr>
            <a:spLocks noGrp="1"/>
          </p:cNvSpPr>
          <p:nvPr>
            <p:ph type="body" sz="quarter" idx="18" hasCustomPrompt="1"/>
          </p:nvPr>
        </p:nvSpPr>
        <p:spPr>
          <a:xfrm>
            <a:off x="457200" y="6030000"/>
            <a:ext cx="3635375" cy="215444"/>
          </a:xfrm>
        </p:spPr>
        <p:txBody>
          <a:bodyPr anchor="b" anchorCtr="0">
            <a:spAutoFit/>
          </a:bodyPr>
          <a:lstStyle>
            <a:lvl1pPr marL="0" indent="0" algn="l">
              <a:spcBef>
                <a:spcPts val="0"/>
              </a:spcBef>
              <a:spcAft>
                <a:spcPts val="0"/>
              </a:spcAft>
              <a:buFontTx/>
              <a:buNone/>
              <a:defRPr sz="1400" b="0">
                <a:latin typeface="+mn-lt"/>
              </a:defRPr>
            </a:lvl1pPr>
            <a:lvl2pPr marL="0" indent="0" algn="l">
              <a:spcBef>
                <a:spcPts val="0"/>
              </a:spcBef>
              <a:spcAft>
                <a:spcPts val="0"/>
              </a:spcAft>
              <a:buFontTx/>
              <a:buNone/>
              <a:defRPr sz="1400" b="0">
                <a:latin typeface="+mn-lt"/>
              </a:defRPr>
            </a:lvl2pPr>
            <a:lvl3pPr marL="0" indent="0" algn="l">
              <a:spcBef>
                <a:spcPts val="0"/>
              </a:spcBef>
              <a:spcAft>
                <a:spcPts val="0"/>
              </a:spcAft>
              <a:buFontTx/>
              <a:buNone/>
              <a:defRPr sz="1400" b="0">
                <a:latin typeface="+mn-lt"/>
              </a:defRPr>
            </a:lvl3pPr>
            <a:lvl4pPr marL="0" indent="0" algn="l">
              <a:spcBef>
                <a:spcPts val="0"/>
              </a:spcBef>
              <a:spcAft>
                <a:spcPts val="0"/>
              </a:spcAft>
              <a:buFontTx/>
              <a:buNone/>
              <a:defRPr sz="1400" b="0">
                <a:latin typeface="+mn-lt"/>
              </a:defRPr>
            </a:lvl4pPr>
            <a:lvl5pPr marL="0" indent="0" algn="l">
              <a:spcBef>
                <a:spcPts val="0"/>
              </a:spcBef>
              <a:spcAft>
                <a:spcPts val="0"/>
              </a:spcAft>
              <a:buFontTx/>
              <a:buNone/>
              <a:defRPr sz="1400" b="0">
                <a:latin typeface="+mn-lt"/>
              </a:defRPr>
            </a:lvl5pPr>
            <a:lvl6pPr marL="0" indent="0" algn="l">
              <a:spcBef>
                <a:spcPts val="0"/>
              </a:spcBef>
              <a:spcAft>
                <a:spcPts val="0"/>
              </a:spcAft>
              <a:buFontTx/>
              <a:buNone/>
              <a:defRPr sz="1400" b="0"/>
            </a:lvl6pPr>
            <a:lvl7pPr marL="0" indent="0" algn="l">
              <a:spcBef>
                <a:spcPts val="0"/>
              </a:spcBef>
              <a:spcAft>
                <a:spcPts val="0"/>
              </a:spcAft>
              <a:buFontTx/>
              <a:buNone/>
              <a:defRPr sz="1400" b="0"/>
            </a:lvl7pPr>
            <a:lvl8pPr marL="0" indent="0" algn="l">
              <a:spcBef>
                <a:spcPts val="0"/>
              </a:spcBef>
              <a:spcAft>
                <a:spcPts val="0"/>
              </a:spcAft>
              <a:buFontTx/>
              <a:buNone/>
              <a:defRPr sz="1400" b="0"/>
            </a:lvl8pPr>
            <a:lvl9pPr marL="0" indent="0" algn="l">
              <a:spcBef>
                <a:spcPts val="0"/>
              </a:spcBef>
              <a:spcAft>
                <a:spcPts val="0"/>
              </a:spcAft>
              <a:buFontTx/>
              <a:buNone/>
              <a:defRPr sz="1400" b="0"/>
            </a:lvl9pPr>
          </a:lstStyle>
          <a:p>
            <a:pPr lvl="0"/>
            <a:r>
              <a:rPr lang="en-US" dirty="0"/>
              <a:t>Click to add date/text</a:t>
            </a:r>
          </a:p>
        </p:txBody>
      </p:sp>
      <p:pic>
        <p:nvPicPr>
          <p:cNvPr id="4" name="Optiv logo">
            <a:extLst>
              <a:ext uri="{FF2B5EF4-FFF2-40B4-BE49-F238E27FC236}">
                <a16:creationId xmlns:a16="http://schemas.microsoft.com/office/drawing/2014/main" id="{B0DE54EC-9102-BE33-95B0-0AE73C71DA4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571225" y="5626625"/>
            <a:ext cx="1264093" cy="668779"/>
          </a:xfrm>
          <a:prstGeom prst="rect">
            <a:avLst/>
          </a:prstGeom>
        </p:spPr>
      </p:pic>
      <p:sp>
        <p:nvSpPr>
          <p:cNvPr id="11" name="PublicConf" descr="{&quot;templafy&quot;:{&quot;id&quot;:&quot;e1b2fe43-9b75-4f7f-a5ac-518dd47b410b&quot;}}">
            <a:extLst>
              <a:ext uri="{FF2B5EF4-FFF2-40B4-BE49-F238E27FC236}">
                <a16:creationId xmlns:a16="http://schemas.microsoft.com/office/drawing/2014/main" id="{77756619-F4B3-39C6-F6CE-4E3B0FCDE631}"/>
              </a:ext>
            </a:extLst>
          </p:cNvPr>
          <p:cNvSpPr txBox="1">
            <a:spLocks/>
          </p:cNvSpPr>
          <p:nvPr userDrawn="1"/>
        </p:nvSpPr>
        <p:spPr>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DE0D5A66-7E13-4169-BAEE-ECB09A7E0B63}"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Tree>
    <p:extLst>
      <p:ext uri="{BB962C8B-B14F-4D97-AF65-F5344CB8AC3E}">
        <p14:creationId xmlns:p14="http://schemas.microsoft.com/office/powerpoint/2010/main" val="238466929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C">
    <p:bg>
      <p:bgRef idx="1001">
        <a:schemeClr val="bg1"/>
      </p:bgRef>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solidFill>
            <a:srgbClr val="37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457201" y="2653200"/>
            <a:ext cx="6500812" cy="553998"/>
          </a:xfrm>
        </p:spPr>
        <p:txBody>
          <a:bodyPr wrap="square" anchor="b">
            <a:spAutoFit/>
          </a:bodyPr>
          <a:lstStyle>
            <a:lvl1pPr algn="l">
              <a:defRPr sz="40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457199" y="3574800"/>
            <a:ext cx="3635375" cy="309600"/>
          </a:xfrm>
        </p:spPr>
        <p:txBody>
          <a:bodyPr wrap="square">
            <a:spAutoFit/>
          </a:bodyPr>
          <a:lstStyle>
            <a:lvl1pPr marL="0" indent="0" algn="l">
              <a:spcBef>
                <a:spcPts val="0"/>
              </a:spcBef>
              <a:spcAft>
                <a:spcPts val="0"/>
              </a:spcAft>
              <a:buFont typeface="Arial" panose="020B0604020202020204" pitchFamily="34" charset="0"/>
              <a:buNone/>
              <a:defRPr sz="2000">
                <a:solidFill>
                  <a:schemeClr val="tx1"/>
                </a:solidFill>
                <a:latin typeface="+mj-lt"/>
              </a:defRPr>
            </a:lvl1pPr>
            <a:lvl2pPr marL="0" indent="0" algn="l">
              <a:spcBef>
                <a:spcPts val="0"/>
              </a:spcBef>
              <a:spcAft>
                <a:spcPts val="0"/>
              </a:spcAft>
              <a:buFont typeface="Arial" panose="020B0604020202020204" pitchFamily="34" charset="0"/>
              <a:buNone/>
              <a:defRPr sz="2000" b="0">
                <a:solidFill>
                  <a:schemeClr val="tx1"/>
                </a:solidFill>
                <a:latin typeface="+mj-lt"/>
              </a:defRPr>
            </a:lvl2pPr>
            <a:lvl3pPr marL="0" indent="0" algn="l">
              <a:spcBef>
                <a:spcPts val="0"/>
              </a:spcBef>
              <a:spcAft>
                <a:spcPts val="0"/>
              </a:spcAft>
              <a:buFont typeface="Arial" panose="020B0604020202020204" pitchFamily="34" charset="0"/>
              <a:buNone/>
              <a:defRPr sz="2000" b="0">
                <a:solidFill>
                  <a:schemeClr val="tx1"/>
                </a:solidFill>
                <a:latin typeface="+mj-lt"/>
              </a:defRPr>
            </a:lvl3pPr>
            <a:lvl4pPr marL="0" indent="0" algn="l">
              <a:spcBef>
                <a:spcPts val="0"/>
              </a:spcBef>
              <a:spcAft>
                <a:spcPts val="0"/>
              </a:spcAft>
              <a:buFont typeface="Arial" panose="020B0604020202020204" pitchFamily="34" charset="0"/>
              <a:buNone/>
              <a:defRPr sz="2000" b="0">
                <a:solidFill>
                  <a:schemeClr val="tx1"/>
                </a:solidFill>
                <a:latin typeface="+mj-lt"/>
              </a:defRPr>
            </a:lvl4pPr>
            <a:lvl5pPr marL="0" indent="0" algn="l">
              <a:spcBef>
                <a:spcPts val="0"/>
              </a:spcBef>
              <a:spcAft>
                <a:spcPts val="0"/>
              </a:spcAft>
              <a:buFont typeface="Arial" panose="020B0604020202020204" pitchFamily="34" charset="0"/>
              <a:buNone/>
              <a:defRPr sz="2000" b="0">
                <a:solidFill>
                  <a:schemeClr val="tx1"/>
                </a:solidFill>
                <a:latin typeface="+mj-lt"/>
              </a:defRPr>
            </a:lvl5pPr>
            <a:lvl6pPr marL="0" indent="0" algn="l">
              <a:spcBef>
                <a:spcPts val="0"/>
              </a:spcBef>
              <a:spcAft>
                <a:spcPts val="0"/>
              </a:spcAft>
              <a:buFont typeface="Arial" panose="020B0604020202020204" pitchFamily="34" charset="0"/>
              <a:buNone/>
              <a:defRPr sz="2000" b="0">
                <a:solidFill>
                  <a:schemeClr val="tx1"/>
                </a:solidFill>
                <a:latin typeface="+mj-lt"/>
              </a:defRPr>
            </a:lvl6pPr>
            <a:lvl7pPr marL="0" indent="0" algn="l">
              <a:spcBef>
                <a:spcPts val="0"/>
              </a:spcBef>
              <a:spcAft>
                <a:spcPts val="0"/>
              </a:spcAft>
              <a:buFont typeface="Arial" panose="020B0604020202020204" pitchFamily="34" charset="0"/>
              <a:buNone/>
              <a:defRPr sz="2000" b="0">
                <a:solidFill>
                  <a:schemeClr val="tx1"/>
                </a:solidFill>
                <a:latin typeface="+mj-lt"/>
              </a:defRPr>
            </a:lvl7pPr>
            <a:lvl8pPr marL="0" indent="0" algn="l">
              <a:spcBef>
                <a:spcPts val="0"/>
              </a:spcBef>
              <a:spcAft>
                <a:spcPts val="0"/>
              </a:spcAft>
              <a:buFont typeface="Arial" panose="020B0604020202020204" pitchFamily="34" charset="0"/>
              <a:buNone/>
              <a:defRPr sz="2000" b="0">
                <a:solidFill>
                  <a:schemeClr val="tx1"/>
                </a:solidFill>
                <a:latin typeface="+mj-lt"/>
              </a:defRPr>
            </a:lvl8pPr>
            <a:lvl9pPr marL="0" indent="0" algn="l">
              <a:spcBef>
                <a:spcPts val="0"/>
              </a:spcBef>
              <a:spcAft>
                <a:spcPts val="0"/>
              </a:spcAft>
              <a:buFont typeface="Arial" panose="020B0604020202020204" pitchFamily="34" charset="0"/>
              <a:buNone/>
              <a:tabLst/>
              <a:defRPr sz="2000" b="0">
                <a:solidFill>
                  <a:schemeClr val="tx1"/>
                </a:solidFill>
                <a:latin typeface="+mj-lt"/>
              </a:defRPr>
            </a:lvl9pPr>
          </a:lstStyle>
          <a:p>
            <a:r>
              <a:rPr lang="en-US" dirty="0"/>
              <a:t>Click to add subtitle/text</a:t>
            </a:r>
          </a:p>
        </p:txBody>
      </p:sp>
      <p:sp>
        <p:nvSpPr>
          <p:cNvPr id="6" name="Text Placeholder 5">
            <a:extLst>
              <a:ext uri="{FF2B5EF4-FFF2-40B4-BE49-F238E27FC236}">
                <a16:creationId xmlns:a16="http://schemas.microsoft.com/office/drawing/2014/main" id="{85485B3C-C22F-2B0A-4CF0-CE62018FFDE1}"/>
              </a:ext>
            </a:extLst>
          </p:cNvPr>
          <p:cNvSpPr>
            <a:spLocks noGrp="1"/>
          </p:cNvSpPr>
          <p:nvPr>
            <p:ph type="body" sz="quarter" idx="18" hasCustomPrompt="1"/>
          </p:nvPr>
        </p:nvSpPr>
        <p:spPr>
          <a:xfrm>
            <a:off x="457200" y="6030000"/>
            <a:ext cx="3635375" cy="215444"/>
          </a:xfrm>
        </p:spPr>
        <p:txBody>
          <a:bodyPr anchor="b" anchorCtr="0">
            <a:spAutoFit/>
          </a:bodyPr>
          <a:lstStyle>
            <a:lvl1pPr marL="0" indent="0" algn="l">
              <a:spcBef>
                <a:spcPts val="0"/>
              </a:spcBef>
              <a:spcAft>
                <a:spcPts val="0"/>
              </a:spcAft>
              <a:buFontTx/>
              <a:buNone/>
              <a:defRPr sz="1400" b="0">
                <a:latin typeface="+mn-lt"/>
              </a:defRPr>
            </a:lvl1pPr>
            <a:lvl2pPr marL="0" indent="0" algn="l">
              <a:spcBef>
                <a:spcPts val="0"/>
              </a:spcBef>
              <a:spcAft>
                <a:spcPts val="0"/>
              </a:spcAft>
              <a:buFontTx/>
              <a:buNone/>
              <a:defRPr sz="1400" b="0">
                <a:latin typeface="+mn-lt"/>
              </a:defRPr>
            </a:lvl2pPr>
            <a:lvl3pPr marL="0" indent="0" algn="l">
              <a:spcBef>
                <a:spcPts val="0"/>
              </a:spcBef>
              <a:spcAft>
                <a:spcPts val="0"/>
              </a:spcAft>
              <a:buFontTx/>
              <a:buNone/>
              <a:defRPr sz="1400" b="0">
                <a:latin typeface="+mn-lt"/>
              </a:defRPr>
            </a:lvl3pPr>
            <a:lvl4pPr marL="0" indent="0" algn="l">
              <a:spcBef>
                <a:spcPts val="0"/>
              </a:spcBef>
              <a:spcAft>
                <a:spcPts val="0"/>
              </a:spcAft>
              <a:buFontTx/>
              <a:buNone/>
              <a:defRPr sz="1400" b="0">
                <a:latin typeface="+mn-lt"/>
              </a:defRPr>
            </a:lvl4pPr>
            <a:lvl5pPr marL="0" indent="0" algn="l">
              <a:spcBef>
                <a:spcPts val="0"/>
              </a:spcBef>
              <a:spcAft>
                <a:spcPts val="0"/>
              </a:spcAft>
              <a:buFontTx/>
              <a:buNone/>
              <a:defRPr sz="1400" b="0">
                <a:latin typeface="+mn-lt"/>
              </a:defRPr>
            </a:lvl5pPr>
            <a:lvl6pPr marL="0" indent="0" algn="l">
              <a:spcBef>
                <a:spcPts val="0"/>
              </a:spcBef>
              <a:spcAft>
                <a:spcPts val="0"/>
              </a:spcAft>
              <a:buFontTx/>
              <a:buNone/>
              <a:defRPr sz="1400" b="0"/>
            </a:lvl6pPr>
            <a:lvl7pPr marL="0" indent="0" algn="l">
              <a:spcBef>
                <a:spcPts val="0"/>
              </a:spcBef>
              <a:spcAft>
                <a:spcPts val="0"/>
              </a:spcAft>
              <a:buFontTx/>
              <a:buNone/>
              <a:defRPr sz="1400" b="0"/>
            </a:lvl7pPr>
            <a:lvl8pPr marL="0" indent="0" algn="l">
              <a:spcBef>
                <a:spcPts val="0"/>
              </a:spcBef>
              <a:spcAft>
                <a:spcPts val="0"/>
              </a:spcAft>
              <a:buFontTx/>
              <a:buNone/>
              <a:defRPr sz="1400" b="0"/>
            </a:lvl8pPr>
            <a:lvl9pPr marL="0" indent="0" algn="l">
              <a:spcBef>
                <a:spcPts val="0"/>
              </a:spcBef>
              <a:spcAft>
                <a:spcPts val="0"/>
              </a:spcAft>
              <a:buFontTx/>
              <a:buNone/>
              <a:defRPr sz="1400" b="0"/>
            </a:lvl9pPr>
          </a:lstStyle>
          <a:p>
            <a:pPr lvl="0"/>
            <a:r>
              <a:rPr lang="en-US" dirty="0"/>
              <a:t>Click to add date/text</a:t>
            </a:r>
          </a:p>
        </p:txBody>
      </p:sp>
      <p:sp>
        <p:nvSpPr>
          <p:cNvPr id="11" name="PublicConf" descr="{&quot;templafy&quot;:{&quot;id&quot;:&quot;6b58e70f-c062-4903-84b3-ec7db8a56efd&quot;}}">
            <a:extLst>
              <a:ext uri="{FF2B5EF4-FFF2-40B4-BE49-F238E27FC236}">
                <a16:creationId xmlns:a16="http://schemas.microsoft.com/office/drawing/2014/main" id="{77756619-F4B3-39C6-F6CE-4E3B0FCDE631}"/>
              </a:ext>
            </a:extLst>
          </p:cNvPr>
          <p:cNvSpPr txBox="1">
            <a:spLocks/>
          </p:cNvSpPr>
          <p:nvPr userDrawn="1"/>
        </p:nvSpPr>
        <p:spPr>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1F9D022F-D794-4ED4-A232-830A7A484286}"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pic>
        <p:nvPicPr>
          <p:cNvPr id="8" name="Optiv logo neg">
            <a:extLst>
              <a:ext uri="{FF2B5EF4-FFF2-40B4-BE49-F238E27FC236}">
                <a16:creationId xmlns:a16="http://schemas.microsoft.com/office/drawing/2014/main" id="{D78CDCB0-DE2D-719D-7280-5ECCC56D50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571224" y="5626625"/>
            <a:ext cx="1264095" cy="668779"/>
          </a:xfrm>
          <a:prstGeom prst="rect">
            <a:avLst/>
          </a:prstGeom>
        </p:spPr>
      </p:pic>
    </p:spTree>
    <p:extLst>
      <p:ext uri="{BB962C8B-B14F-4D97-AF65-F5344CB8AC3E}">
        <p14:creationId xmlns:p14="http://schemas.microsoft.com/office/powerpoint/2010/main" val="195249170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one content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p:txBody>
          <a:bodyPr/>
          <a:lstStyle/>
          <a:p>
            <a:r>
              <a:rPr lang="en-US" dirty="0"/>
              <a:t>Click To Add Title</a:t>
            </a:r>
          </a:p>
        </p:txBody>
      </p:sp>
      <p:sp>
        <p:nvSpPr>
          <p:cNvPr id="6" name="Subtitle 2">
            <a:extLst>
              <a:ext uri="{FF2B5EF4-FFF2-40B4-BE49-F238E27FC236}">
                <a16:creationId xmlns:a16="http://schemas.microsoft.com/office/drawing/2014/main" id="{97BD17BB-11B4-DBF8-6A84-0850B3AECD23}"/>
              </a:ext>
            </a:extLst>
          </p:cNvPr>
          <p:cNvSpPr>
            <a:spLocks noGrp="1"/>
          </p:cNvSpPr>
          <p:nvPr>
            <p:ph type="subTitle" idx="21" hasCustomPrompt="1"/>
          </p:nvPr>
        </p:nvSpPr>
        <p:spPr>
          <a:xfrm>
            <a:off x="457200" y="1000800"/>
            <a:ext cx="11278800" cy="246221"/>
          </a:xfrm>
        </p:spPr>
        <p:txBody>
          <a:bodyPr>
            <a:spAutoFit/>
          </a:bodyPr>
          <a:lstStyle>
            <a:lvl1pPr marL="0" indent="0" algn="l">
              <a:spcBef>
                <a:spcPts val="0"/>
              </a:spcBef>
              <a:spcAft>
                <a:spcPts val="0"/>
              </a:spcAft>
              <a:buFontTx/>
              <a:buNone/>
              <a:defRPr sz="1600">
                <a:latin typeface="+mj-lt"/>
              </a:defRPr>
            </a:lvl1pPr>
            <a:lvl2pPr marL="0" indent="0" algn="l">
              <a:spcBef>
                <a:spcPts val="0"/>
              </a:spcBef>
              <a:spcAft>
                <a:spcPts val="0"/>
              </a:spcAft>
              <a:buFontTx/>
              <a:buNone/>
              <a:defRPr sz="1600" b="0">
                <a:latin typeface="+mj-lt"/>
              </a:defRPr>
            </a:lvl2pPr>
            <a:lvl3pPr marL="0" indent="0" algn="l">
              <a:spcBef>
                <a:spcPts val="0"/>
              </a:spcBef>
              <a:spcAft>
                <a:spcPts val="0"/>
              </a:spcAft>
              <a:buFontTx/>
              <a:buNone/>
              <a:defRPr sz="1600" b="0">
                <a:latin typeface="+mj-lt"/>
              </a:defRPr>
            </a:lvl3pPr>
            <a:lvl4pPr marL="0" indent="0" algn="l">
              <a:spcBef>
                <a:spcPts val="0"/>
              </a:spcBef>
              <a:spcAft>
                <a:spcPts val="0"/>
              </a:spcAft>
              <a:buFontTx/>
              <a:buNone/>
              <a:defRPr sz="1600" b="0">
                <a:latin typeface="+mj-lt"/>
              </a:defRPr>
            </a:lvl4pPr>
            <a:lvl5pPr marL="0" indent="0" algn="l">
              <a:spcBef>
                <a:spcPts val="0"/>
              </a:spcBef>
              <a:spcAft>
                <a:spcPts val="0"/>
              </a:spcAft>
              <a:buFontTx/>
              <a:buNone/>
              <a:defRPr sz="1600" b="0">
                <a:latin typeface="+mj-lt"/>
              </a:defRPr>
            </a:lvl5pPr>
            <a:lvl6pPr marL="0" indent="0" algn="l">
              <a:spcBef>
                <a:spcPts val="0"/>
              </a:spcBef>
              <a:spcAft>
                <a:spcPts val="0"/>
              </a:spcAft>
              <a:buFontTx/>
              <a:buNone/>
              <a:defRPr sz="1600" b="0">
                <a:latin typeface="+mj-lt"/>
              </a:defRPr>
            </a:lvl6pPr>
            <a:lvl7pPr marL="0" indent="0" algn="l">
              <a:spcBef>
                <a:spcPts val="0"/>
              </a:spcBef>
              <a:spcAft>
                <a:spcPts val="0"/>
              </a:spcAft>
              <a:buFontTx/>
              <a:buNone/>
              <a:defRPr sz="1600" b="0">
                <a:latin typeface="+mj-lt"/>
              </a:defRPr>
            </a:lvl7pPr>
            <a:lvl8pPr marL="0" indent="0" algn="l">
              <a:spcBef>
                <a:spcPts val="0"/>
              </a:spcBef>
              <a:spcAft>
                <a:spcPts val="0"/>
              </a:spcAft>
              <a:buFontTx/>
              <a:buNone/>
              <a:defRPr sz="1600" b="0">
                <a:latin typeface="+mj-lt"/>
              </a:defRPr>
            </a:lvl8pPr>
            <a:lvl9pPr marL="0" indent="0" algn="l">
              <a:spcBef>
                <a:spcPts val="0"/>
              </a:spcBef>
              <a:spcAft>
                <a:spcPts val="0"/>
              </a:spcAft>
              <a:buFontTx/>
              <a:buNone/>
              <a:defRPr sz="1600" b="0">
                <a:latin typeface="+mj-lt"/>
              </a:defRPr>
            </a:lvl9pPr>
          </a:lstStyle>
          <a:p>
            <a:r>
              <a:rPr lang="en-US" noProof="0" dirty="0"/>
              <a:t>Click to add subtitle</a:t>
            </a:r>
            <a:endParaRPr lang="en-US" dirty="0"/>
          </a:p>
        </p:txBody>
      </p:sp>
      <p:sp>
        <p:nvSpPr>
          <p:cNvPr id="3" name="Content Placeholder 2"/>
          <p:cNvSpPr>
            <a:spLocks noGrp="1"/>
          </p:cNvSpPr>
          <p:nvPr>
            <p:ph idx="1" hasCustomPrompt="1"/>
          </p:nvPr>
        </p:nvSpPr>
        <p:spPr/>
        <p:txBody>
          <a:bodyPr/>
          <a:lstStyle>
            <a:lvl1pPr>
              <a:defRPr/>
            </a:lvl1pPr>
            <a:lvl5pPr>
              <a:defRPr/>
            </a:lvl5pPr>
            <a:lvl6pPr>
              <a:defRPr/>
            </a:lvl6pPr>
            <a:lvl7pPr>
              <a:defRPr/>
            </a:lvl7pPr>
            <a:lvl8pPr>
              <a:defRPr/>
            </a:lvl8pPr>
            <a:lvl9pPr>
              <a:defRPr/>
            </a:lvl9pPr>
          </a:lstStyle>
          <a:p>
            <a:pPr lvl="0"/>
            <a:r>
              <a:rPr lang="en-US" noProof="0" dirty="0"/>
              <a:t>Click to add text                                                                                                                                                 Press ENTER then TAB to view next text style                                                                                                        Press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4" name="Text Placeholder notes">
            <a:extLst>
              <a:ext uri="{FF2B5EF4-FFF2-40B4-BE49-F238E27FC236}">
                <a16:creationId xmlns:a16="http://schemas.microsoft.com/office/drawing/2014/main" id="{CAAD52B9-07FC-549E-1144-C04D56AE65C5}"/>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9" name="Slide Number Placeholder 8">
            <a:extLst>
              <a:ext uri="{FF2B5EF4-FFF2-40B4-BE49-F238E27FC236}">
                <a16:creationId xmlns:a16="http://schemas.microsoft.com/office/drawing/2014/main" id="{338DCD92-64F9-6FD5-F0BC-D1B2259B4E48}"/>
              </a:ext>
            </a:extLst>
          </p:cNvPr>
          <p:cNvSpPr>
            <a:spLocks noGrp="1"/>
          </p:cNvSpPr>
          <p:nvPr>
            <p:ph type="sldNum" sz="quarter" idx="12"/>
          </p:nvPr>
        </p:nvSpPr>
        <p:spPr/>
        <p:txBody>
          <a:bodyPr vert="horz" lIns="0" tIns="0" rIns="0" bIns="0" rtlCol="0" anchor="b" anchorCtr="0"/>
          <a:lstStyle>
            <a:lvl1pPr algn="r">
              <a:defRPr lang="en-US" smtClean="0"/>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3101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B">
    <p:bg>
      <p:bgPr>
        <a:solidFill>
          <a:schemeClr val="bg2"/>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C2314804-CDB8-D56D-38CB-C7FEA8AE6587}"/>
              </a:ext>
            </a:extLst>
          </p:cNvPr>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9" name="Optiv logo neg">
            <a:extLst>
              <a:ext uri="{FF2B5EF4-FFF2-40B4-BE49-F238E27FC236}">
                <a16:creationId xmlns:a16="http://schemas.microsoft.com/office/drawing/2014/main" id="{215EEB4D-04C7-9DB8-A94F-46F92D901DF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400336" y="6334612"/>
            <a:ext cx="782522" cy="414000"/>
          </a:xfrm>
          <a:prstGeom prst="rect">
            <a:avLst/>
          </a:prstGeom>
        </p:spPr>
      </p:pic>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en-US" dirty="0"/>
              <a:t>Click To Add Title</a:t>
            </a:r>
          </a:p>
        </p:txBody>
      </p:sp>
      <p:sp>
        <p:nvSpPr>
          <p:cNvPr id="6" name="Subtitle 2">
            <a:extLst>
              <a:ext uri="{FF2B5EF4-FFF2-40B4-BE49-F238E27FC236}">
                <a16:creationId xmlns:a16="http://schemas.microsoft.com/office/drawing/2014/main" id="{72394A1C-20C2-0462-A72A-767B2B09CDF1}"/>
              </a:ext>
            </a:extLst>
          </p:cNvPr>
          <p:cNvSpPr>
            <a:spLocks noGrp="1"/>
          </p:cNvSpPr>
          <p:nvPr>
            <p:ph type="subTitle" idx="21" hasCustomPrompt="1"/>
          </p:nvPr>
        </p:nvSpPr>
        <p:spPr>
          <a:xfrm>
            <a:off x="457200" y="1000800"/>
            <a:ext cx="11278800" cy="246221"/>
          </a:xfrm>
        </p:spPr>
        <p:txBody>
          <a:bodyPr>
            <a:spAutoFit/>
          </a:bodyPr>
          <a:lstStyle>
            <a:lvl1pPr marL="0" indent="0" algn="l">
              <a:spcBef>
                <a:spcPts val="0"/>
              </a:spcBef>
              <a:spcAft>
                <a:spcPts val="0"/>
              </a:spcAft>
              <a:buFontTx/>
              <a:buNone/>
              <a:defRPr sz="1600">
                <a:latin typeface="+mj-lt"/>
              </a:defRPr>
            </a:lvl1pPr>
            <a:lvl2pPr marL="0" indent="0" algn="l">
              <a:spcBef>
                <a:spcPts val="0"/>
              </a:spcBef>
              <a:spcAft>
                <a:spcPts val="0"/>
              </a:spcAft>
              <a:buFontTx/>
              <a:buNone/>
              <a:defRPr sz="1600" b="0">
                <a:latin typeface="+mj-lt"/>
              </a:defRPr>
            </a:lvl2pPr>
            <a:lvl3pPr marL="0" indent="0" algn="l">
              <a:spcBef>
                <a:spcPts val="0"/>
              </a:spcBef>
              <a:spcAft>
                <a:spcPts val="0"/>
              </a:spcAft>
              <a:buFontTx/>
              <a:buNone/>
              <a:defRPr sz="1600" b="0">
                <a:latin typeface="+mj-lt"/>
              </a:defRPr>
            </a:lvl3pPr>
            <a:lvl4pPr marL="0" indent="0" algn="l">
              <a:spcBef>
                <a:spcPts val="0"/>
              </a:spcBef>
              <a:spcAft>
                <a:spcPts val="0"/>
              </a:spcAft>
              <a:buFontTx/>
              <a:buNone/>
              <a:defRPr sz="1600" b="0">
                <a:latin typeface="+mj-lt"/>
              </a:defRPr>
            </a:lvl4pPr>
            <a:lvl5pPr marL="0" indent="0" algn="l">
              <a:spcBef>
                <a:spcPts val="0"/>
              </a:spcBef>
              <a:spcAft>
                <a:spcPts val="0"/>
              </a:spcAft>
              <a:buFontTx/>
              <a:buNone/>
              <a:defRPr sz="1600" b="0">
                <a:latin typeface="+mj-lt"/>
              </a:defRPr>
            </a:lvl5pPr>
            <a:lvl6pPr marL="0" indent="0" algn="l">
              <a:spcBef>
                <a:spcPts val="0"/>
              </a:spcBef>
              <a:spcAft>
                <a:spcPts val="0"/>
              </a:spcAft>
              <a:buFontTx/>
              <a:buNone/>
              <a:defRPr sz="1600" b="0">
                <a:latin typeface="+mj-lt"/>
              </a:defRPr>
            </a:lvl6pPr>
            <a:lvl7pPr marL="0" indent="0" algn="l">
              <a:spcBef>
                <a:spcPts val="0"/>
              </a:spcBef>
              <a:spcAft>
                <a:spcPts val="0"/>
              </a:spcAft>
              <a:buFontTx/>
              <a:buNone/>
              <a:defRPr sz="1600" b="0">
                <a:latin typeface="+mj-lt"/>
              </a:defRPr>
            </a:lvl7pPr>
            <a:lvl8pPr marL="0" indent="0" algn="l">
              <a:spcBef>
                <a:spcPts val="0"/>
              </a:spcBef>
              <a:spcAft>
                <a:spcPts val="0"/>
              </a:spcAft>
              <a:buFontTx/>
              <a:buNone/>
              <a:defRPr sz="1600" b="0">
                <a:latin typeface="+mj-lt"/>
              </a:defRPr>
            </a:lvl8pPr>
            <a:lvl9pPr marL="0" indent="0" algn="l">
              <a:spcBef>
                <a:spcPts val="0"/>
              </a:spcBef>
              <a:spcAft>
                <a:spcPts val="0"/>
              </a:spcAft>
              <a:buFontTx/>
              <a:buNone/>
              <a:defRPr sz="1600" b="0">
                <a:latin typeface="+mj-lt"/>
              </a:defRPr>
            </a:lvl9pPr>
          </a:lstStyle>
          <a:p>
            <a:r>
              <a:rPr lang="en-US" noProof="0" dirty="0"/>
              <a:t>Click to add subtitle</a:t>
            </a:r>
            <a:endParaRPr lang="en-US" dirty="0"/>
          </a:p>
        </p:txBody>
      </p:sp>
      <p:sp>
        <p:nvSpPr>
          <p:cNvPr id="7" name="Content Placeholder 2">
            <a:extLst>
              <a:ext uri="{FF2B5EF4-FFF2-40B4-BE49-F238E27FC236}">
                <a16:creationId xmlns:a16="http://schemas.microsoft.com/office/drawing/2014/main" id="{0F573ADC-31D5-3948-CF69-03FCA9962689}"/>
              </a:ext>
            </a:extLst>
          </p:cNvPr>
          <p:cNvSpPr>
            <a:spLocks noGrp="1"/>
          </p:cNvSpPr>
          <p:nvPr>
            <p:ph idx="1" hasCustomPrompt="1"/>
          </p:nvPr>
        </p:nvSpPr>
        <p:spPr>
          <a:xfrm>
            <a:off x="457200" y="1644650"/>
            <a:ext cx="11277600" cy="4572000"/>
          </a:xfrm>
        </p:spPr>
        <p:txBody>
          <a:bodyPr/>
          <a:lstStyle>
            <a:lvl1pPr>
              <a:defRPr/>
            </a:lvl1pPr>
            <a:lvl5pPr>
              <a:defRPr/>
            </a:lvl5pPr>
            <a:lvl6pPr>
              <a:defRPr/>
            </a:lvl6pPr>
            <a:lvl7pPr>
              <a:defRPr/>
            </a:lvl7pPr>
            <a:lvl8pPr>
              <a:defRPr/>
            </a:lvl8pPr>
            <a:lvl9pPr>
              <a:defRPr/>
            </a:lvl9pPr>
          </a:lstStyle>
          <a:p>
            <a:pPr lvl="0"/>
            <a:r>
              <a:rPr lang="en-US" noProof="0" dirty="0"/>
              <a:t>Click to add text                                                                                                                                                 Press ENTER then TAB to view next text style                                                                                                        Press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10" name="Text Placeholder notes">
            <a:extLst>
              <a:ext uri="{FF2B5EF4-FFF2-40B4-BE49-F238E27FC236}">
                <a16:creationId xmlns:a16="http://schemas.microsoft.com/office/drawing/2014/main" id="{A894CB45-935B-A095-45FE-550210F884EE}"/>
              </a:ext>
            </a:extLst>
          </p:cNvPr>
          <p:cNvSpPr>
            <a:spLocks noGrp="1"/>
          </p:cNvSpPr>
          <p:nvPr>
            <p:ph type="body" sz="quarter" idx="17" hasCustomPrompt="1"/>
          </p:nvPr>
        </p:nvSpPr>
        <p:spPr>
          <a:xfrm>
            <a:off x="2372400" y="6451200"/>
            <a:ext cx="4586400" cy="180000"/>
          </a:xfrm>
        </p:spPr>
        <p:txBody>
          <a:bodyPr anchor="b" anchorCtr="0"/>
          <a:lstStyle>
            <a:lvl1pPr marL="0" indent="0">
              <a:spcBef>
                <a:spcPts val="0"/>
              </a:spcBef>
              <a:spcAft>
                <a:spcPts val="300"/>
              </a:spcAft>
              <a:buFont typeface="Arial" panose="020B0604020202020204" pitchFamily="34" charset="0"/>
              <a:buNone/>
              <a:defRPr sz="700" i="0">
                <a:solidFill>
                  <a:schemeClr val="tx1">
                    <a:alpha val="50000"/>
                  </a:schemeClr>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Sources:</a:t>
            </a:r>
          </a:p>
        </p:txBody>
      </p:sp>
      <p:sp>
        <p:nvSpPr>
          <p:cNvPr id="11" name="PublicConf" descr="{&quot;templafy&quot;:{&quot;id&quot;:&quot;a5c6ccd6-5399-48d9-b5dc-b96dcdddc231&quot;}}">
            <a:extLst>
              <a:ext uri="{FF2B5EF4-FFF2-40B4-BE49-F238E27FC236}">
                <a16:creationId xmlns:a16="http://schemas.microsoft.com/office/drawing/2014/main" id="{0F75CC27-45C5-B2B2-AE07-0955F5DF7D4E}"/>
              </a:ext>
            </a:extLst>
          </p:cNvPr>
          <p:cNvSpPr txBox="1">
            <a:spLocks/>
          </p:cNvSpPr>
          <p:nvPr userDrawn="1"/>
        </p:nvSpPr>
        <p:spPr bwMode="black">
          <a:xfrm>
            <a:off x="7142400" y="6451200"/>
            <a:ext cx="42228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89FEBAA4-6FDF-41F8-B7BA-26A9A324BF25}"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
        <p:nvSpPr>
          <p:cNvPr id="5" name="Slide Number Placeholder 4">
            <a:extLst>
              <a:ext uri="{FF2B5EF4-FFF2-40B4-BE49-F238E27FC236}">
                <a16:creationId xmlns:a16="http://schemas.microsoft.com/office/drawing/2014/main" id="{CC321AA5-6588-9A37-5A5C-D63E7CD1804C}"/>
              </a:ext>
            </a:extLst>
          </p:cNvPr>
          <p:cNvSpPr>
            <a:spLocks noGrp="1"/>
          </p:cNvSpPr>
          <p:nvPr>
            <p:ph type="sldNum" sz="quarter" idx="12"/>
          </p:nvPr>
        </p:nvSpPr>
        <p:spPr/>
        <p:txBody>
          <a:bodyPr/>
          <a:lstStyle>
            <a:lvl1pPr algn="r">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030417540"/>
      </p:ext>
    </p:extLst>
  </p:cSld>
  <p:clrMapOvr>
    <a:overrideClrMapping bg1="dk1" tx1="lt1" bg2="dk2" tx2="lt2" accent1="l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Optiv logo pos">
            <a:extLst>
              <a:ext uri="{FF2B5EF4-FFF2-40B4-BE49-F238E27FC236}">
                <a16:creationId xmlns:a16="http://schemas.microsoft.com/office/drawing/2014/main" id="{50CB5875-CFBB-1721-C892-EE7199EAF3E1}"/>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400336" y="6334612"/>
            <a:ext cx="782523" cy="414000"/>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57200" y="366713"/>
            <a:ext cx="11278800" cy="514800"/>
          </a:xfrm>
          <a:prstGeom prst="rect">
            <a:avLst/>
          </a:prstGeom>
        </p:spPr>
        <p:txBody>
          <a:bodyPr vert="horz" lIns="0" tIns="0" rIns="0" bIns="0" rtlCol="0" anchor="t" anchorCtr="0">
            <a:noAutofit/>
          </a:bodyPr>
          <a:lstStyle/>
          <a:p>
            <a:r>
              <a:rPr lang="en-US" dirty="0"/>
              <a:t>Click To Add Title</a:t>
            </a:r>
          </a:p>
        </p:txBody>
      </p:sp>
      <p:sp>
        <p:nvSpPr>
          <p:cNvPr id="3" name="Text Placeholder 2"/>
          <p:cNvSpPr>
            <a:spLocks noGrp="1"/>
          </p:cNvSpPr>
          <p:nvPr>
            <p:ph type="body" idx="1"/>
          </p:nvPr>
        </p:nvSpPr>
        <p:spPr>
          <a:xfrm>
            <a:off x="457200" y="1644650"/>
            <a:ext cx="11277600" cy="4572000"/>
          </a:xfrm>
          <a:prstGeom prst="rect">
            <a:avLst/>
          </a:prstGeom>
        </p:spPr>
        <p:txBody>
          <a:bodyPr vert="horz" lIns="0" tIns="0" rIns="0" bIns="0" rtlCol="0">
            <a:noAutofit/>
          </a:bodyPr>
          <a:lstStyle/>
          <a:p>
            <a:pPr lvl="0"/>
            <a:r>
              <a:rPr lang="en-US" noProof="0" dirty="0"/>
              <a:t>Level 1                                                                                                                                                                Press ENTER then TAB to view next text style                                                                                                         Press SHIFT+TAB to view previous text style</a:t>
            </a:r>
          </a:p>
          <a:p>
            <a:pPr lvl="1"/>
            <a:r>
              <a:rPr lang="en-US" noProof="0" dirty="0"/>
              <a:t>Level 2</a:t>
            </a:r>
          </a:p>
          <a:p>
            <a:pPr lvl="2"/>
            <a:r>
              <a:rPr lang="en-US" noProof="0" dirty="0"/>
              <a:t>Level 3</a:t>
            </a:r>
          </a:p>
          <a:p>
            <a:pPr lvl="3"/>
            <a:r>
              <a:rPr lang="en-US" noProof="0" dirty="0"/>
              <a:t>Level 4, Header</a:t>
            </a:r>
          </a:p>
          <a:p>
            <a:pPr lvl="4"/>
            <a:r>
              <a:rPr lang="en-US" noProof="0" dirty="0"/>
              <a:t>Level 5, Body</a:t>
            </a:r>
          </a:p>
          <a:p>
            <a:pPr lvl="5"/>
            <a:r>
              <a:rPr lang="en-US" noProof="0" dirty="0"/>
              <a:t>Level 6</a:t>
            </a:r>
          </a:p>
          <a:p>
            <a:pPr lvl="6"/>
            <a:r>
              <a:rPr lang="en-US" noProof="0" dirty="0"/>
              <a:t>Level 7, Small Header</a:t>
            </a:r>
          </a:p>
          <a:p>
            <a:pPr lvl="7"/>
            <a:r>
              <a:rPr lang="en-US" noProof="0" dirty="0"/>
              <a:t>Level 8, Small Body</a:t>
            </a:r>
          </a:p>
          <a:p>
            <a:pPr lvl="8"/>
            <a:r>
              <a:rPr lang="en-US" noProof="0" dirty="0"/>
              <a:t>Level 9, Infographic</a:t>
            </a:r>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365200" y="6451200"/>
            <a:ext cx="370800" cy="180000"/>
          </a:xfrm>
          <a:prstGeom prst="rect">
            <a:avLst/>
          </a:prstGeom>
        </p:spPr>
        <p:txBody>
          <a:bodyPr vert="horz" lIns="0" tIns="0" rIns="0" bIns="0" rtlCol="0" anchor="b" anchorCtr="0"/>
          <a:lstStyle>
            <a:lvl1pPr>
              <a:defRPr lang="en-US" sz="700" smtClean="0">
                <a:solidFill>
                  <a:schemeClr val="tx1">
                    <a:alpha val="50000"/>
                  </a:schemeClr>
                </a:solidFill>
              </a:defRPr>
            </a:lvl1pPr>
          </a:lstStyle>
          <a:p>
            <a:pPr algn="r"/>
            <a:fld id="{23AA811B-2EBD-4900-905E-5BE206449611}" type="slidenum">
              <a:rPr lang="en-US" smtClean="0"/>
              <a:pPr algn="r"/>
              <a:t>‹#›</a:t>
            </a:fld>
            <a:endParaRPr lang="en-US" dirty="0"/>
          </a:p>
        </p:txBody>
      </p:sp>
      <p:sp>
        <p:nvSpPr>
          <p:cNvPr id="5" name="PublicConf" descr="{&quot;templafy&quot;:{&quot;id&quot;:&quot;510534d9-413b-4d1f-878f-e5b577a8a0a0&quot;}}">
            <a:extLst>
              <a:ext uri="{FF2B5EF4-FFF2-40B4-BE49-F238E27FC236}">
                <a16:creationId xmlns:a16="http://schemas.microsoft.com/office/drawing/2014/main" id="{4E89BF3D-24E6-5A32-8722-0BD6C8A65FD2}"/>
              </a:ext>
            </a:extLst>
          </p:cNvPr>
          <p:cNvSpPr txBox="1">
            <a:spLocks/>
          </p:cNvSpPr>
          <p:nvPr userDrawn="1"/>
        </p:nvSpPr>
        <p:spPr>
          <a:xfrm>
            <a:off x="7142400" y="6451200"/>
            <a:ext cx="42228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FCC07320-0339-4DB7-980B-C87C6D0699A3}"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806" r:id="rId1"/>
    <p:sldLayoutId id="2147483834" r:id="rId2"/>
    <p:sldLayoutId id="2147483737" r:id="rId3"/>
    <p:sldLayoutId id="2147483809" r:id="rId4"/>
    <p:sldLayoutId id="2147483731" r:id="rId5"/>
    <p:sldLayoutId id="2147483810" r:id="rId6"/>
    <p:sldLayoutId id="2147483829" r:id="rId7"/>
    <p:sldLayoutId id="2147483732" r:id="rId8"/>
    <p:sldLayoutId id="2147483827" r:id="rId9"/>
    <p:sldLayoutId id="2147483755" r:id="rId10"/>
    <p:sldLayoutId id="2147483772" r:id="rId11"/>
    <p:sldLayoutId id="2147483814" r:id="rId12"/>
    <p:sldLayoutId id="2147483768" r:id="rId13"/>
    <p:sldLayoutId id="2147483813" r:id="rId14"/>
    <p:sldLayoutId id="2147483815" r:id="rId15"/>
    <p:sldLayoutId id="2147483816" r:id="rId16"/>
    <p:sldLayoutId id="2147483743" r:id="rId17"/>
    <p:sldLayoutId id="2147483823" r:id="rId18"/>
    <p:sldLayoutId id="2147483826" r:id="rId19"/>
    <p:sldLayoutId id="2147483833" r:id="rId20"/>
    <p:sldLayoutId id="2147483831" r:id="rId21"/>
    <p:sldLayoutId id="2147483828" r:id="rId22"/>
    <p:sldLayoutId id="2147483739" r:id="rId23"/>
    <p:sldLayoutId id="2147483817" r:id="rId24"/>
    <p:sldLayoutId id="2147483818" r:id="rId25"/>
    <p:sldLayoutId id="2147483819" r:id="rId26"/>
    <p:sldLayoutId id="2147483821" r:id="rId27"/>
    <p:sldLayoutId id="2147483820" r:id="rId28"/>
    <p:sldLayoutId id="2147483822" r:id="rId29"/>
    <p:sldLayoutId id="2147483792" r:id="rId30"/>
    <p:sldLayoutId id="2147483751" r:id="rId31"/>
    <p:sldLayoutId id="2147483835" r:id="rId32"/>
    <p:sldLayoutId id="2147483836" r:id="rId33"/>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30400" indent="-230400" algn="l" defTabSz="914400" rtl="0" eaLnBrk="1" latinLnBrk="0" hangingPunct="1">
        <a:lnSpc>
          <a:spcPct val="100000"/>
        </a:lnSpc>
        <a:spcBef>
          <a:spcPts val="300"/>
        </a:spcBef>
        <a:spcAft>
          <a:spcPts val="300"/>
        </a:spcAft>
        <a:buFont typeface="Arial" panose="020B0604020202020204" pitchFamily="34" charset="0"/>
        <a:buChar char="•"/>
        <a:defRPr sz="1800" kern="1200" baseline="0">
          <a:solidFill>
            <a:schemeClr val="tx1"/>
          </a:solidFill>
          <a:latin typeface="+mn-lt"/>
          <a:ea typeface="+mn-ea"/>
          <a:cs typeface="+mn-cs"/>
        </a:defRPr>
      </a:lvl1pPr>
      <a:lvl2pPr marL="457200" indent="-230400" algn="l" defTabSz="914400" rtl="0" eaLnBrk="1" latinLnBrk="0" hangingPunct="1">
        <a:lnSpc>
          <a:spcPct val="100000"/>
        </a:lnSpc>
        <a:spcBef>
          <a:spcPts val="300"/>
        </a:spcBef>
        <a:spcAft>
          <a:spcPts val="300"/>
        </a:spcAft>
        <a:buFont typeface="Arial" panose="020B0604020202020204" pitchFamily="34" charset="0"/>
        <a:buChar char="•"/>
        <a:defRPr sz="1600" kern="1200" baseline="0">
          <a:solidFill>
            <a:schemeClr val="tx1"/>
          </a:solidFill>
          <a:latin typeface="+mn-lt"/>
          <a:ea typeface="+mn-ea"/>
          <a:cs typeface="+mn-cs"/>
        </a:defRPr>
      </a:lvl2pPr>
      <a:lvl3pPr marL="637200" indent="-180000" algn="l" defTabSz="914400" rtl="0" eaLnBrk="1" latinLnBrk="0" hangingPunct="1">
        <a:lnSpc>
          <a:spcPct val="100000"/>
        </a:lnSpc>
        <a:spcBef>
          <a:spcPts val="300"/>
        </a:spcBef>
        <a:spcAft>
          <a:spcPts val="300"/>
        </a:spcAft>
        <a:buFont typeface="Arial" panose="020B0604020202020204" pitchFamily="34" charset="0"/>
        <a:buChar char="•"/>
        <a:defRPr sz="1400" kern="1200" baseline="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Font typeface="Arial" panose="020B0604020202020204" pitchFamily="34" charset="0"/>
        <a:buChar char="​"/>
        <a:defRPr sz="2000" b="1" kern="1200" baseline="0">
          <a:solidFill>
            <a:schemeClr val="tx1"/>
          </a:solidFill>
          <a:latin typeface="+mj-lt"/>
          <a:ea typeface="+mn-ea"/>
          <a:cs typeface="+mn-cs"/>
        </a:defRPr>
      </a:lvl4pPr>
      <a:lvl5pPr marL="0" indent="0" algn="l" defTabSz="914400" rtl="0" eaLnBrk="1" latinLnBrk="0" hangingPunct="1">
        <a:lnSpc>
          <a:spcPct val="100000"/>
        </a:lnSpc>
        <a:spcBef>
          <a:spcPts val="0"/>
        </a:spcBef>
        <a:spcAft>
          <a:spcPts val="0"/>
        </a:spcAft>
        <a:buFont typeface="Arial" panose="020B0604020202020204" pitchFamily="34" charset="0"/>
        <a:buChar char="​"/>
        <a:tabLst/>
        <a:defRPr sz="1800" kern="1200" baseline="0">
          <a:solidFill>
            <a:schemeClr val="tx1"/>
          </a:solidFill>
          <a:latin typeface="+mn-lt"/>
          <a:ea typeface="+mn-ea"/>
          <a:cs typeface="+mn-cs"/>
        </a:defRPr>
      </a:lvl5pPr>
      <a:lvl6pPr marL="108000" indent="-108000" algn="l" defTabSz="914400" rtl="0" eaLnBrk="1" latinLnBrk="0" hangingPunct="1">
        <a:lnSpc>
          <a:spcPct val="100000"/>
        </a:lnSpc>
        <a:spcBef>
          <a:spcPts val="200"/>
        </a:spcBef>
        <a:spcAft>
          <a:spcPts val="200"/>
        </a:spcAft>
        <a:buFont typeface="Arial" panose="020B0604020202020204" pitchFamily="34" charset="0"/>
        <a:buChar char="•"/>
        <a:defRPr sz="1200" kern="1200"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Char char="​"/>
        <a:defRPr sz="1200" b="1" kern="1200" baseline="0">
          <a:solidFill>
            <a:schemeClr val="tx1"/>
          </a:solidFill>
          <a:latin typeface="+mj-lt"/>
          <a:ea typeface="+mn-ea"/>
          <a:cs typeface="+mn-cs"/>
        </a:defRPr>
      </a:lvl7pPr>
      <a:lvl8pPr marL="0" indent="0" algn="l" defTabSz="914400" rtl="0" eaLnBrk="1" latinLnBrk="0" hangingPunct="1">
        <a:lnSpc>
          <a:spcPct val="100000"/>
        </a:lnSpc>
        <a:spcBef>
          <a:spcPts val="0"/>
        </a:spcBef>
        <a:spcAft>
          <a:spcPts val="0"/>
        </a:spcAft>
        <a:buFont typeface="Arial" panose="020B0604020202020204" pitchFamily="34" charset="0"/>
        <a:buChar char="​"/>
        <a:defRPr sz="1200" kern="1200" baseline="0">
          <a:solidFill>
            <a:schemeClr val="tx1"/>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54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A4A4A4"/>
          </p15:clr>
        </p15:guide>
        <p15:guide id="2" pos="773" userDrawn="1">
          <p15:clr>
            <a:srgbClr val="A4A4A4"/>
          </p15:clr>
        </p15:guide>
        <p15:guide id="3" orient="horz" pos="231" userDrawn="1">
          <p15:clr>
            <a:srgbClr val="A4A4A4"/>
          </p15:clr>
        </p15:guide>
        <p15:guide id="4" orient="horz" pos="3916" userDrawn="1">
          <p15:clr>
            <a:srgbClr val="A4A4A4"/>
          </p15:clr>
        </p15:guide>
        <p15:guide id="5" pos="889" userDrawn="1">
          <p15:clr>
            <a:srgbClr val="A4A4A4"/>
          </p15:clr>
        </p15:guide>
        <p15:guide id="6" pos="1375" userDrawn="1">
          <p15:clr>
            <a:srgbClr val="A4A4A4"/>
          </p15:clr>
        </p15:guide>
        <p15:guide id="7" pos="1491" userDrawn="1">
          <p15:clr>
            <a:srgbClr val="A4A4A4"/>
          </p15:clr>
        </p15:guide>
        <p15:guide id="8" pos="1977" userDrawn="1">
          <p15:clr>
            <a:srgbClr val="A4A4A4"/>
          </p15:clr>
        </p15:guide>
        <p15:guide id="9" pos="2092" userDrawn="1">
          <p15:clr>
            <a:srgbClr val="A4A4A4"/>
          </p15:clr>
        </p15:guide>
        <p15:guide id="10" pos="2578" userDrawn="1">
          <p15:clr>
            <a:srgbClr val="A4A4A4"/>
          </p15:clr>
        </p15:guide>
        <p15:guide id="11" pos="2694" userDrawn="1">
          <p15:clr>
            <a:srgbClr val="A4A4A4"/>
          </p15:clr>
        </p15:guide>
        <p15:guide id="12" pos="3180" userDrawn="1">
          <p15:clr>
            <a:srgbClr val="A4A4A4"/>
          </p15:clr>
        </p15:guide>
        <p15:guide id="13" pos="3296" userDrawn="1">
          <p15:clr>
            <a:srgbClr val="A4A4A4"/>
          </p15:clr>
        </p15:guide>
        <p15:guide id="14" pos="3782" userDrawn="1">
          <p15:clr>
            <a:srgbClr val="A4A4A4"/>
          </p15:clr>
        </p15:guide>
        <p15:guide id="15" pos="3897" userDrawn="1">
          <p15:clr>
            <a:srgbClr val="A4A4A4"/>
          </p15:clr>
        </p15:guide>
        <p15:guide id="16" pos="4383" userDrawn="1">
          <p15:clr>
            <a:srgbClr val="A4A4A4"/>
          </p15:clr>
        </p15:guide>
        <p15:guide id="17" pos="4499" userDrawn="1">
          <p15:clr>
            <a:srgbClr val="A4A4A4"/>
          </p15:clr>
        </p15:guide>
        <p15:guide id="18" pos="4985" userDrawn="1">
          <p15:clr>
            <a:srgbClr val="A4A4A4"/>
          </p15:clr>
        </p15:guide>
        <p15:guide id="19" pos="5101" userDrawn="1">
          <p15:clr>
            <a:srgbClr val="A4A4A4"/>
          </p15:clr>
        </p15:guide>
        <p15:guide id="20" pos="5587" userDrawn="1">
          <p15:clr>
            <a:srgbClr val="A4A4A4"/>
          </p15:clr>
        </p15:guide>
        <p15:guide id="21" pos="5702" userDrawn="1">
          <p15:clr>
            <a:srgbClr val="A4A4A4"/>
          </p15:clr>
        </p15:guide>
        <p15:guide id="22" pos="6188" userDrawn="1">
          <p15:clr>
            <a:srgbClr val="A4A4A4"/>
          </p15:clr>
        </p15:guide>
        <p15:guide id="23" pos="6304" userDrawn="1">
          <p15:clr>
            <a:srgbClr val="A4A4A4"/>
          </p15:clr>
        </p15:guide>
        <p15:guide id="24" pos="6790" userDrawn="1">
          <p15:clr>
            <a:srgbClr val="A4A4A4"/>
          </p15:clr>
        </p15:guide>
        <p15:guide id="25" pos="6906" userDrawn="1">
          <p15:clr>
            <a:srgbClr val="A4A4A4"/>
          </p15:clr>
        </p15:guide>
        <p15:guide id="26" pos="7392" userDrawn="1">
          <p15:clr>
            <a:srgbClr val="A4A4A4"/>
          </p15:clr>
        </p15:guide>
        <p15:guide id="27" orient="horz" pos="1036" userDrawn="1">
          <p15:clr>
            <a:srgbClr val="A4A3A4"/>
          </p15:clr>
        </p15:guide>
        <p15:guide id="28" orient="horz" pos="63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ybersecurityEducation@optiv.com" TargetMode="External"/><Relationship Id="rId2" Type="http://schemas.openxmlformats.org/officeDocument/2006/relationships/hyperlink" Target="https://www.optiv.com/services/strategy/cyber-education"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optiv.com/insights/discover/downloads/password-cracking-chart"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48.png"/><Relationship Id="rId4" Type="http://schemas.openxmlformats.org/officeDocument/2006/relationships/hyperlink" Target="https://www.optiv.com/insights/discover/blog/secure-your-password"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6.svg"/><Relationship Id="rId2" Type="http://schemas.openxmlformats.org/officeDocument/2006/relationships/customXml" Target="../../customXml/item5.xml"/><Relationship Id="rId1" Type="http://schemas.openxmlformats.org/officeDocument/2006/relationships/customXml" Target="../../customXml/item11.xml"/><Relationship Id="rId6" Type="http://schemas.openxmlformats.org/officeDocument/2006/relationships/image" Target="../media/image5.png"/><Relationship Id="rId5" Type="http://schemas.openxmlformats.org/officeDocument/2006/relationships/image" Target="../media/image49.jpe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5.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6.svg"/><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www.optiv.com/cybersecurity-dictionary/2fa-and-mfa"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57.jpeg"/></Relationships>
</file>

<file path=ppt/slides/_rels/slide16.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6.svg"/><Relationship Id="rId2" Type="http://schemas.openxmlformats.org/officeDocument/2006/relationships/customXml" Target="../../customXml/item10.xml"/><Relationship Id="rId1" Type="http://schemas.openxmlformats.org/officeDocument/2006/relationships/customXml" Target="../../customXml/item4.xml"/><Relationship Id="rId6" Type="http://schemas.openxmlformats.org/officeDocument/2006/relationships/image" Target="../media/image5.png"/><Relationship Id="rId5" Type="http://schemas.openxmlformats.org/officeDocument/2006/relationships/image" Target="../media/image65.jp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sv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image" Target="../media/image68.jpeg"/><Relationship Id="rId4" Type="http://schemas.openxmlformats.org/officeDocument/2006/relationships/image" Target="../media/image67.svg"/></Relationships>
</file>

<file path=ppt/slides/_rels/slide2.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6.svg"/><Relationship Id="rId2" Type="http://schemas.openxmlformats.org/officeDocument/2006/relationships/customXml" Target="../../customXml/item14.xml"/><Relationship Id="rId1" Type="http://schemas.openxmlformats.org/officeDocument/2006/relationships/customXml" Target="../../customXml/item12.xml"/><Relationship Id="rId6" Type="http://schemas.openxmlformats.org/officeDocument/2006/relationships/image" Target="../media/image5.png"/><Relationship Id="rId5" Type="http://schemas.openxmlformats.org/officeDocument/2006/relationships/image" Target="../media/image28.jpeg"/><Relationship Id="rId4"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3" Type="http://schemas.openxmlformats.org/officeDocument/2006/relationships/hyperlink" Target="https://www.optiv.com/cybersecurity-dictionary/phishing" TargetMode="External"/><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hyperlink" Target="https://www.optiv.com/insights/discover/blog/22-ways-protect-yourself-against-phishing-attacks" TargetMode="External"/><Relationship Id="rId9" Type="http://schemas.openxmlformats.org/officeDocument/2006/relationships/image" Target="../media/image73.png"/><Relationship Id="rId14" Type="http://schemas.openxmlformats.org/officeDocument/2006/relationships/image" Target="../media/image78.svg"/></Relationships>
</file>

<file path=ppt/slides/_rels/slide2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svg"/><Relationship Id="rId3" Type="http://schemas.openxmlformats.org/officeDocument/2006/relationships/image" Target="../media/image79.png"/><Relationship Id="rId7" Type="http://schemas.openxmlformats.org/officeDocument/2006/relationships/image" Target="../media/image72.svg"/><Relationship Id="rId12"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81.png"/><Relationship Id="rId10" Type="http://schemas.openxmlformats.org/officeDocument/2006/relationships/image" Target="../media/image75.png"/><Relationship Id="rId4" Type="http://schemas.openxmlformats.org/officeDocument/2006/relationships/image" Target="../media/image80.png"/><Relationship Id="rId9" Type="http://schemas.openxmlformats.org/officeDocument/2006/relationships/image" Target="../media/image74.svg"/></Relationships>
</file>

<file path=ppt/slides/_rels/slide22.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82.png"/><Relationship Id="rId3" Type="http://schemas.openxmlformats.org/officeDocument/2006/relationships/image" Target="../media/image79.png"/><Relationship Id="rId7" Type="http://schemas.openxmlformats.org/officeDocument/2006/relationships/image" Target="../media/image73.png"/><Relationship Id="rId12" Type="http://schemas.openxmlformats.org/officeDocument/2006/relationships/image" Target="../media/image78.sv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72.sv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80.png"/><Relationship Id="rId9" Type="http://schemas.openxmlformats.org/officeDocument/2006/relationships/image" Target="../media/image75.png"/></Relationships>
</file>

<file path=ppt/slides/_rels/slide23.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9.png"/><Relationship Id="rId7" Type="http://schemas.openxmlformats.org/officeDocument/2006/relationships/image" Target="../media/image73.png"/><Relationship Id="rId12" Type="http://schemas.openxmlformats.org/officeDocument/2006/relationships/image" Target="../media/image78.sv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72.sv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80.png"/><Relationship Id="rId9" Type="http://schemas.openxmlformats.org/officeDocument/2006/relationships/image" Target="../media/image75.png"/></Relationships>
</file>

<file path=ppt/slides/_rels/slide24.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9.png"/><Relationship Id="rId7" Type="http://schemas.openxmlformats.org/officeDocument/2006/relationships/image" Target="../media/image73.png"/><Relationship Id="rId12" Type="http://schemas.openxmlformats.org/officeDocument/2006/relationships/image" Target="../media/image78.sv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72.sv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80.png"/><Relationship Id="rId9"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3.xml"/><Relationship Id="rId1" Type="http://schemas.openxmlformats.org/officeDocument/2006/relationships/slideLayout" Target="../slideLayouts/slideLayout22.xml"/><Relationship Id="rId5" Type="http://schemas.openxmlformats.org/officeDocument/2006/relationships/image" Target="../media/image6.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hyperlink" Target="http://bit.do/dg2Q"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6.svg"/><Relationship Id="rId2" Type="http://schemas.openxmlformats.org/officeDocument/2006/relationships/customXml" Target="../../customXml/item9.xml"/><Relationship Id="rId1" Type="http://schemas.openxmlformats.org/officeDocument/2006/relationships/customXml" Target="../../customXml/item8.xml"/><Relationship Id="rId6" Type="http://schemas.openxmlformats.org/officeDocument/2006/relationships/image" Target="../media/image5.png"/><Relationship Id="rId5" Type="http://schemas.openxmlformats.org/officeDocument/2006/relationships/image" Target="../media/image91.jpeg"/><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jpeg"/><Relationship Id="rId7" Type="http://schemas.openxmlformats.org/officeDocument/2006/relationships/image" Target="../media/image96.svg"/><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image" Target="../media/image95.png"/><Relationship Id="rId11" Type="http://schemas.openxmlformats.org/officeDocument/2006/relationships/image" Target="../media/image100.svg"/><Relationship Id="rId5" Type="http://schemas.openxmlformats.org/officeDocument/2006/relationships/image" Target="../media/image94.sv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svg"/></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6.svg"/><Relationship Id="rId2" Type="http://schemas.openxmlformats.org/officeDocument/2006/relationships/customXml" Target="../../customXml/item6.xml"/><Relationship Id="rId1" Type="http://schemas.openxmlformats.org/officeDocument/2006/relationships/customXml" Target="../../customXml/item3.xml"/><Relationship Id="rId6" Type="http://schemas.openxmlformats.org/officeDocument/2006/relationships/image" Target="../media/image5.png"/><Relationship Id="rId5" Type="http://schemas.openxmlformats.org/officeDocument/2006/relationships/image" Target="../media/image101.jpeg"/><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8" Type="http://schemas.openxmlformats.org/officeDocument/2006/relationships/image" Target="../media/image105.svg"/><Relationship Id="rId13" Type="http://schemas.openxmlformats.org/officeDocument/2006/relationships/image" Target="../media/image110.png"/><Relationship Id="rId18" Type="http://schemas.openxmlformats.org/officeDocument/2006/relationships/image" Target="../media/image115.svg"/><Relationship Id="rId26" Type="http://schemas.openxmlformats.org/officeDocument/2006/relationships/image" Target="../media/image123.svg"/><Relationship Id="rId3" Type="http://schemas.openxmlformats.org/officeDocument/2006/relationships/hyperlink" Target="https://www.optiv.com/cybersecurity-dictionary/phishing" TargetMode="External"/><Relationship Id="rId21" Type="http://schemas.openxmlformats.org/officeDocument/2006/relationships/image" Target="../media/image118.png"/><Relationship Id="rId7" Type="http://schemas.openxmlformats.org/officeDocument/2006/relationships/image" Target="../media/image104.png"/><Relationship Id="rId12" Type="http://schemas.openxmlformats.org/officeDocument/2006/relationships/image" Target="../media/image109.svg"/><Relationship Id="rId17" Type="http://schemas.openxmlformats.org/officeDocument/2006/relationships/image" Target="../media/image114.png"/><Relationship Id="rId25" Type="http://schemas.openxmlformats.org/officeDocument/2006/relationships/image" Target="../media/image122.png"/><Relationship Id="rId2" Type="http://schemas.openxmlformats.org/officeDocument/2006/relationships/notesSlide" Target="../notesSlides/notesSlide29.xml"/><Relationship Id="rId16" Type="http://schemas.openxmlformats.org/officeDocument/2006/relationships/image" Target="../media/image113.svg"/><Relationship Id="rId20" Type="http://schemas.openxmlformats.org/officeDocument/2006/relationships/image" Target="../media/image117.svg"/><Relationship Id="rId1" Type="http://schemas.openxmlformats.org/officeDocument/2006/relationships/slideLayout" Target="../slideLayouts/slideLayout18.xml"/><Relationship Id="rId6" Type="http://schemas.openxmlformats.org/officeDocument/2006/relationships/image" Target="../media/image103.svg"/><Relationship Id="rId11" Type="http://schemas.openxmlformats.org/officeDocument/2006/relationships/image" Target="../media/image108.png"/><Relationship Id="rId24" Type="http://schemas.openxmlformats.org/officeDocument/2006/relationships/image" Target="../media/image121.svg"/><Relationship Id="rId5" Type="http://schemas.openxmlformats.org/officeDocument/2006/relationships/image" Target="../media/image102.png"/><Relationship Id="rId15" Type="http://schemas.openxmlformats.org/officeDocument/2006/relationships/image" Target="../media/image112.png"/><Relationship Id="rId23" Type="http://schemas.openxmlformats.org/officeDocument/2006/relationships/image" Target="../media/image120.png"/><Relationship Id="rId10" Type="http://schemas.openxmlformats.org/officeDocument/2006/relationships/image" Target="../media/image107.svg"/><Relationship Id="rId19" Type="http://schemas.openxmlformats.org/officeDocument/2006/relationships/image" Target="../media/image116.png"/><Relationship Id="rId4" Type="http://schemas.openxmlformats.org/officeDocument/2006/relationships/hyperlink" Target="https://www.optiv.com/insights/discover/blog/what-do-when-your-password-shared-compromised-or-breached" TargetMode="External"/><Relationship Id="rId9" Type="http://schemas.openxmlformats.org/officeDocument/2006/relationships/image" Target="../media/image106.png"/><Relationship Id="rId14" Type="http://schemas.openxmlformats.org/officeDocument/2006/relationships/image" Target="../media/image111.svg"/><Relationship Id="rId22" Type="http://schemas.openxmlformats.org/officeDocument/2006/relationships/image" Target="../media/image119.sv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customXml" Target="../../customXml/item1.xml"/><Relationship Id="rId1" Type="http://schemas.openxmlformats.org/officeDocument/2006/relationships/customXml" Target="../../customXml/item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30.jpe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6.svg"/><Relationship Id="rId10"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6.svg"/><Relationship Id="rId2" Type="http://schemas.openxmlformats.org/officeDocument/2006/relationships/customXml" Target="../../customXml/item2.xml"/><Relationship Id="rId1" Type="http://schemas.openxmlformats.org/officeDocument/2006/relationships/customXml" Target="../../customXml/item13.xml"/><Relationship Id="rId6" Type="http://schemas.openxmlformats.org/officeDocument/2006/relationships/image" Target="../media/image5.png"/><Relationship Id="rId5" Type="http://schemas.openxmlformats.org/officeDocument/2006/relationships/image" Target="../media/image39.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606F-129F-4080-872F-D57F6AD92B4A}"/>
              </a:ext>
            </a:extLst>
          </p:cNvPr>
          <p:cNvSpPr>
            <a:spLocks noGrp="1"/>
          </p:cNvSpPr>
          <p:nvPr>
            <p:ph type="title"/>
          </p:nvPr>
        </p:nvSpPr>
        <p:spPr/>
        <p:txBody>
          <a:bodyPr/>
          <a:lstStyle/>
          <a:p>
            <a:r>
              <a:rPr lang="en-US" dirty="0"/>
              <a:t>Instructions for Use</a:t>
            </a:r>
          </a:p>
        </p:txBody>
      </p:sp>
      <p:sp>
        <p:nvSpPr>
          <p:cNvPr id="5" name="Slide Number Placeholder 4">
            <a:extLst>
              <a:ext uri="{FF2B5EF4-FFF2-40B4-BE49-F238E27FC236}">
                <a16:creationId xmlns:a16="http://schemas.microsoft.com/office/drawing/2014/main" id="{4AE352D3-3D0D-9DA1-E888-8BA1E9F011EE}"/>
              </a:ext>
            </a:extLst>
          </p:cNvPr>
          <p:cNvSpPr>
            <a:spLocks noGrp="1"/>
          </p:cNvSpPr>
          <p:nvPr>
            <p:ph type="sldNum" sz="quarter" idx="12"/>
          </p:nvPr>
        </p:nvSpPr>
        <p:spPr/>
        <p:txBody>
          <a:bodyPr/>
          <a:lstStyle/>
          <a:p>
            <a:fld id="{23AA811B-2EBD-4900-905E-5BE206449611}" type="slidenum">
              <a:rPr lang="en-US" smtClean="0"/>
              <a:pPr/>
              <a:t>1</a:t>
            </a:fld>
            <a:endParaRPr lang="en-US" dirty="0"/>
          </a:p>
        </p:txBody>
      </p:sp>
      <p:sp>
        <p:nvSpPr>
          <p:cNvPr id="6" name="Subtitle 2">
            <a:extLst>
              <a:ext uri="{FF2B5EF4-FFF2-40B4-BE49-F238E27FC236}">
                <a16:creationId xmlns:a16="http://schemas.microsoft.com/office/drawing/2014/main" id="{789C93EF-1109-5B2D-23D5-88C6874EC785}"/>
              </a:ext>
            </a:extLst>
          </p:cNvPr>
          <p:cNvSpPr txBox="1">
            <a:spLocks/>
          </p:cNvSpPr>
          <p:nvPr/>
        </p:nvSpPr>
        <p:spPr>
          <a:xfrm>
            <a:off x="457200" y="1425709"/>
            <a:ext cx="11278800" cy="2933624"/>
          </a:xfrm>
          <a:prstGeom prst="rect">
            <a:avLst/>
          </a:prstGeom>
        </p:spPr>
        <p:txBody>
          <a:bodyPr vert="horz" lIns="0" tIns="0" rIns="0" bIns="0" rtlCol="0">
            <a:spAutoFit/>
          </a:bodyPr>
          <a:lstStyle>
            <a:lvl1pPr marL="0" indent="0" algn="l" defTabSz="914400" rtl="0" eaLnBrk="1" latinLnBrk="0" hangingPunct="1">
              <a:lnSpc>
                <a:spcPct val="100000"/>
              </a:lnSpc>
              <a:spcBef>
                <a:spcPts val="0"/>
              </a:spcBef>
              <a:spcAft>
                <a:spcPts val="0"/>
              </a:spcAft>
              <a:buFontTx/>
              <a:buNone/>
              <a:defRPr sz="1600" kern="1200" baseline="0">
                <a:solidFill>
                  <a:schemeClr val="tx1"/>
                </a:solidFill>
                <a:latin typeface="+mj-lt"/>
                <a:ea typeface="+mn-ea"/>
                <a:cs typeface="+mn-cs"/>
              </a:defRPr>
            </a:lvl1pPr>
            <a:lvl2pPr marL="0" indent="0" algn="l" defTabSz="914400" rtl="0" eaLnBrk="1" latinLnBrk="0" hangingPunct="1">
              <a:lnSpc>
                <a:spcPct val="100000"/>
              </a:lnSpc>
              <a:spcBef>
                <a:spcPts val="0"/>
              </a:spcBef>
              <a:spcAft>
                <a:spcPts val="0"/>
              </a:spcAft>
              <a:buFontTx/>
              <a:buNone/>
              <a:defRPr sz="1600" b="0" kern="1200" baseline="0">
                <a:solidFill>
                  <a:schemeClr val="tx1"/>
                </a:solidFill>
                <a:latin typeface="+mj-lt"/>
                <a:ea typeface="+mn-ea"/>
                <a:cs typeface="+mn-cs"/>
              </a:defRPr>
            </a:lvl2pPr>
            <a:lvl3pPr marL="0" indent="0" algn="l" defTabSz="914400" rtl="0" eaLnBrk="1" latinLnBrk="0" hangingPunct="1">
              <a:lnSpc>
                <a:spcPct val="100000"/>
              </a:lnSpc>
              <a:spcBef>
                <a:spcPts val="0"/>
              </a:spcBef>
              <a:spcAft>
                <a:spcPts val="0"/>
              </a:spcAft>
              <a:buFontTx/>
              <a:buNone/>
              <a:defRPr sz="1600" b="0" kern="1200" baseline="0">
                <a:solidFill>
                  <a:schemeClr val="tx1"/>
                </a:solidFill>
                <a:latin typeface="+mj-lt"/>
                <a:ea typeface="+mn-ea"/>
                <a:cs typeface="+mn-cs"/>
              </a:defRPr>
            </a:lvl3pPr>
            <a:lvl4pPr marL="0" indent="0" algn="l" defTabSz="914400" rtl="0" eaLnBrk="1" latinLnBrk="0" hangingPunct="1">
              <a:lnSpc>
                <a:spcPct val="100000"/>
              </a:lnSpc>
              <a:spcBef>
                <a:spcPts val="0"/>
              </a:spcBef>
              <a:spcAft>
                <a:spcPts val="0"/>
              </a:spcAft>
              <a:buFontTx/>
              <a:buNone/>
              <a:defRPr sz="1600" b="0" kern="1200" baseline="0">
                <a:solidFill>
                  <a:schemeClr val="tx1"/>
                </a:solidFill>
                <a:latin typeface="+mj-lt"/>
                <a:ea typeface="+mn-ea"/>
                <a:cs typeface="+mn-cs"/>
              </a:defRPr>
            </a:lvl4pPr>
            <a:lvl5pPr marL="0" indent="0" algn="l" defTabSz="914400" rtl="0" eaLnBrk="1" latinLnBrk="0" hangingPunct="1">
              <a:lnSpc>
                <a:spcPct val="100000"/>
              </a:lnSpc>
              <a:spcBef>
                <a:spcPts val="0"/>
              </a:spcBef>
              <a:spcAft>
                <a:spcPts val="0"/>
              </a:spcAft>
              <a:buFontTx/>
              <a:buNone/>
              <a:tabLst/>
              <a:defRPr sz="1600" b="0" kern="1200" baseline="0">
                <a:solidFill>
                  <a:schemeClr val="tx1"/>
                </a:solidFill>
                <a:latin typeface="+mj-lt"/>
                <a:ea typeface="+mn-ea"/>
                <a:cs typeface="+mn-cs"/>
              </a:defRPr>
            </a:lvl5pPr>
            <a:lvl6pPr marL="0" indent="0" algn="l" defTabSz="914400" rtl="0" eaLnBrk="1" latinLnBrk="0" hangingPunct="1">
              <a:lnSpc>
                <a:spcPct val="100000"/>
              </a:lnSpc>
              <a:spcBef>
                <a:spcPts val="0"/>
              </a:spcBef>
              <a:spcAft>
                <a:spcPts val="0"/>
              </a:spcAft>
              <a:buFontTx/>
              <a:buNone/>
              <a:defRPr sz="1600" b="0" kern="1200" baseline="0">
                <a:solidFill>
                  <a:schemeClr val="tx1"/>
                </a:solidFill>
                <a:latin typeface="+mj-lt"/>
                <a:ea typeface="+mn-ea"/>
                <a:cs typeface="+mn-cs"/>
              </a:defRPr>
            </a:lvl6pPr>
            <a:lvl7pPr marL="0" indent="0" algn="l" defTabSz="914400" rtl="0" eaLnBrk="1" latinLnBrk="0" hangingPunct="1">
              <a:lnSpc>
                <a:spcPct val="100000"/>
              </a:lnSpc>
              <a:spcBef>
                <a:spcPts val="0"/>
              </a:spcBef>
              <a:spcAft>
                <a:spcPts val="0"/>
              </a:spcAft>
              <a:buFontTx/>
              <a:buNone/>
              <a:defRPr sz="1600" b="0" kern="1200" baseline="0">
                <a:solidFill>
                  <a:schemeClr val="tx1"/>
                </a:solidFill>
                <a:latin typeface="+mj-lt"/>
                <a:ea typeface="+mn-ea"/>
                <a:cs typeface="+mn-cs"/>
              </a:defRPr>
            </a:lvl7pPr>
            <a:lvl8pPr marL="0" indent="0" algn="l" defTabSz="914400" rtl="0" eaLnBrk="1" latinLnBrk="0" hangingPunct="1">
              <a:lnSpc>
                <a:spcPct val="100000"/>
              </a:lnSpc>
              <a:spcBef>
                <a:spcPts val="0"/>
              </a:spcBef>
              <a:spcAft>
                <a:spcPts val="0"/>
              </a:spcAft>
              <a:buFontTx/>
              <a:buNone/>
              <a:defRPr sz="1600" b="0" kern="1200" baseline="0">
                <a:solidFill>
                  <a:schemeClr val="tx1"/>
                </a:solidFill>
                <a:latin typeface="+mj-lt"/>
                <a:ea typeface="+mn-ea"/>
                <a:cs typeface="+mn-cs"/>
              </a:defRPr>
            </a:lvl8pPr>
            <a:lvl9pPr marL="0" indent="0" algn="l" defTabSz="914400" rtl="0" eaLnBrk="1" latinLnBrk="0" hangingPunct="1">
              <a:lnSpc>
                <a:spcPct val="100000"/>
              </a:lnSpc>
              <a:spcBef>
                <a:spcPts val="0"/>
              </a:spcBef>
              <a:spcAft>
                <a:spcPts val="0"/>
              </a:spcAft>
              <a:buFontTx/>
              <a:buNone/>
              <a:defRPr sz="1600" b="0" kern="1200" baseline="0">
                <a:solidFill>
                  <a:schemeClr val="tx1"/>
                </a:solidFill>
                <a:latin typeface="+mj-lt"/>
                <a:ea typeface="+mn-ea"/>
                <a:cs typeface="+mn-cs"/>
              </a:defRPr>
            </a:lvl9pPr>
          </a:lstStyle>
          <a:p>
            <a:pPr>
              <a:lnSpc>
                <a:spcPct val="110000"/>
              </a:lnSpc>
              <a:spcBef>
                <a:spcPts val="400"/>
              </a:spcBef>
              <a:spcAft>
                <a:spcPts val="400"/>
              </a:spcAft>
            </a:pPr>
            <a:r>
              <a:rPr lang="en-US" sz="1800" dirty="0"/>
              <a:t>Optiv has developed this PowerPoint as a training resource for cybersecurity awareness.</a:t>
            </a:r>
          </a:p>
          <a:p>
            <a:pPr marL="285750" indent="-285750">
              <a:lnSpc>
                <a:spcPct val="110000"/>
              </a:lnSpc>
              <a:spcBef>
                <a:spcPts val="400"/>
              </a:spcBef>
              <a:spcAft>
                <a:spcPts val="400"/>
              </a:spcAft>
              <a:buFont typeface="Arial" panose="020B0604020202020204" pitchFamily="34" charset="0"/>
              <a:buChar char="•"/>
            </a:pPr>
            <a:r>
              <a:rPr lang="en-US" sz="1800" dirty="0"/>
              <a:t>The content is designed to educate your employees about key behaviors and best practices to combat cybersecurity risks</a:t>
            </a:r>
          </a:p>
          <a:p>
            <a:pPr marL="285750" indent="-285750">
              <a:lnSpc>
                <a:spcPct val="110000"/>
              </a:lnSpc>
              <a:spcBef>
                <a:spcPts val="400"/>
              </a:spcBef>
              <a:spcAft>
                <a:spcPts val="400"/>
              </a:spcAft>
              <a:buFont typeface="Arial" panose="020B0604020202020204" pitchFamily="34" charset="0"/>
              <a:buChar char="•"/>
            </a:pPr>
            <a:r>
              <a:rPr lang="en-US" sz="1800" dirty="0"/>
              <a:t>Consider customizing the suggested scripts on various slides to align with your organization's policies</a:t>
            </a:r>
          </a:p>
          <a:p>
            <a:pPr marL="285750" indent="-285750">
              <a:lnSpc>
                <a:spcPct val="110000"/>
              </a:lnSpc>
              <a:spcBef>
                <a:spcPts val="400"/>
              </a:spcBef>
              <a:spcAft>
                <a:spcPts val="400"/>
              </a:spcAft>
              <a:buFont typeface="Arial" panose="020B0604020202020204" pitchFamily="34" charset="0"/>
              <a:buChar char="•"/>
            </a:pPr>
            <a:r>
              <a:rPr lang="en-US" sz="1800" dirty="0"/>
              <a:t>Additionally, consider customizing the text/imagery in the email examples and replace email signatures and email addresses to match your organization</a:t>
            </a:r>
          </a:p>
          <a:p>
            <a:pPr>
              <a:lnSpc>
                <a:spcPct val="110000"/>
              </a:lnSpc>
              <a:spcBef>
                <a:spcPts val="400"/>
              </a:spcBef>
              <a:spcAft>
                <a:spcPts val="400"/>
              </a:spcAft>
            </a:pPr>
            <a:endParaRPr lang="en-US" sz="1800" dirty="0"/>
          </a:p>
          <a:p>
            <a:pPr>
              <a:lnSpc>
                <a:spcPct val="110000"/>
              </a:lnSpc>
              <a:spcBef>
                <a:spcPts val="400"/>
              </a:spcBef>
              <a:spcAft>
                <a:spcPts val="400"/>
              </a:spcAft>
            </a:pPr>
            <a:r>
              <a:rPr lang="en-US" sz="1800" dirty="0"/>
              <a:t>For more information on Optiv’s Cybersecurity Education services, contact your Optiv account manager, visit </a:t>
            </a:r>
            <a:r>
              <a:rPr lang="en-US" sz="1800" dirty="0">
                <a:solidFill>
                  <a:schemeClr val="accent4"/>
                </a:solidFill>
                <a:hlinkClick r:id="rId2">
                  <a:extLst>
                    <a:ext uri="{A12FA001-AC4F-418D-AE19-62706E023703}">
                      <ahyp:hlinkClr xmlns:ahyp="http://schemas.microsoft.com/office/drawing/2018/hyperlinkcolor" val="tx"/>
                    </a:ext>
                  </a:extLst>
                </a:hlinkClick>
              </a:rPr>
              <a:t>https://www.optiv.com/services/strategy/cyber-education</a:t>
            </a:r>
            <a:r>
              <a:rPr lang="en-US" sz="1800" dirty="0">
                <a:solidFill>
                  <a:schemeClr val="accent4"/>
                </a:solidFill>
              </a:rPr>
              <a:t> </a:t>
            </a:r>
            <a:r>
              <a:rPr lang="en-US" sz="1800" dirty="0"/>
              <a:t>or email </a:t>
            </a:r>
            <a:r>
              <a:rPr lang="en-US" sz="1800" dirty="0">
                <a:solidFill>
                  <a:schemeClr val="accent4"/>
                </a:solidFill>
                <a:hlinkClick r:id="rId3">
                  <a:extLst>
                    <a:ext uri="{A12FA001-AC4F-418D-AE19-62706E023703}">
                      <ahyp:hlinkClr xmlns:ahyp="http://schemas.microsoft.com/office/drawing/2018/hyperlinkcolor" val="tx"/>
                    </a:ext>
                  </a:extLst>
                </a:hlinkClick>
              </a:rPr>
              <a:t>CybersecurityEducation@optiv.com</a:t>
            </a:r>
            <a:r>
              <a:rPr lang="en-US" sz="1800" dirty="0"/>
              <a:t>. </a:t>
            </a:r>
          </a:p>
        </p:txBody>
      </p:sp>
    </p:spTree>
    <p:extLst>
      <p:ext uri="{BB962C8B-B14F-4D97-AF65-F5344CB8AC3E}">
        <p14:creationId xmlns:p14="http://schemas.microsoft.com/office/powerpoint/2010/main" val="4215448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F91426-3A7F-FFF8-D69F-31D5A5BAE6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 y="1"/>
            <a:ext cx="4276724" cy="6858000"/>
          </a:xfrm>
          <a:prstGeom prst="rect">
            <a:avLst/>
          </a:prstGeom>
        </p:spPr>
      </p:pic>
      <p:sp>
        <p:nvSpPr>
          <p:cNvPr id="5" name="Slide Number Placeholder 4">
            <a:extLst>
              <a:ext uri="{FF2B5EF4-FFF2-40B4-BE49-F238E27FC236}">
                <a16:creationId xmlns:a16="http://schemas.microsoft.com/office/drawing/2014/main" id="{7E933738-5125-3920-0E92-A7196AF531C6}"/>
              </a:ext>
            </a:extLst>
          </p:cNvPr>
          <p:cNvSpPr>
            <a:spLocks noGrp="1"/>
          </p:cNvSpPr>
          <p:nvPr>
            <p:ph type="sldNum" sz="quarter" idx="12"/>
          </p:nvPr>
        </p:nvSpPr>
        <p:spPr/>
        <p:txBody>
          <a:bodyPr/>
          <a:lstStyle/>
          <a:p>
            <a:fld id="{23AA811B-2EBD-4900-905E-5BE206449611}" type="slidenum">
              <a:rPr lang="en-US" smtClean="0"/>
              <a:pPr/>
              <a:t>10</a:t>
            </a:fld>
            <a:endParaRPr lang="en-US" dirty="0"/>
          </a:p>
        </p:txBody>
      </p:sp>
      <p:pic>
        <p:nvPicPr>
          <p:cNvPr id="8" name="Optiv logo neg">
            <a:extLst>
              <a:ext uri="{FF2B5EF4-FFF2-40B4-BE49-F238E27FC236}">
                <a16:creationId xmlns:a16="http://schemas.microsoft.com/office/drawing/2014/main" id="{CDA6FBFB-0C36-0171-D22F-A5181C97DEB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bwMode="black">
          <a:xfrm>
            <a:off x="400336" y="6334612"/>
            <a:ext cx="782522" cy="414000"/>
          </a:xfrm>
          <a:prstGeom prst="rect">
            <a:avLst/>
          </a:prstGeom>
        </p:spPr>
      </p:pic>
      <p:sp>
        <p:nvSpPr>
          <p:cNvPr id="10" name="Text Placeholder 4">
            <a:extLst>
              <a:ext uri="{FF2B5EF4-FFF2-40B4-BE49-F238E27FC236}">
                <a16:creationId xmlns:a16="http://schemas.microsoft.com/office/drawing/2014/main" id="{E21CF21C-BD84-93BB-D60B-BE8B88F85A24}"/>
              </a:ext>
            </a:extLst>
          </p:cNvPr>
          <p:cNvSpPr txBox="1">
            <a:spLocks/>
          </p:cNvSpPr>
          <p:nvPr/>
        </p:nvSpPr>
        <p:spPr>
          <a:xfrm>
            <a:off x="5048250" y="2083954"/>
            <a:ext cx="3619200" cy="307777"/>
          </a:xfrm>
          <a:prstGeom prst="rect">
            <a:avLst/>
          </a:prstGeom>
        </p:spPr>
        <p:txBody>
          <a:bodyPr wrap="square" lIns="0" tIns="0" rIns="0" bIns="0" anchor="t" anchorCtr="0">
            <a:spAutoFit/>
          </a:bodyPr>
          <a:lstStyle>
            <a:lvl1pPr marL="0" indent="0" algn="ctr" defTabSz="914333" rtl="0" eaLnBrk="1" fontAlgn="base" hangingPunct="1">
              <a:lnSpc>
                <a:spcPct val="100000"/>
              </a:lnSpc>
              <a:spcBef>
                <a:spcPts val="0"/>
              </a:spcBef>
              <a:spcAft>
                <a:spcPts val="0"/>
              </a:spcAft>
              <a:buFont typeface="Arial" panose="020B0604020202020204" pitchFamily="34" charset="0"/>
              <a:buNone/>
              <a:defRPr lang="en-US" sz="1050" kern="1200" smtClean="0">
                <a:solidFill>
                  <a:schemeClr val="bg1"/>
                </a:solidFill>
                <a:latin typeface="+mn-lt"/>
                <a:ea typeface="+mn-ea"/>
                <a:cs typeface="Arial" panose="020B0604020202020204" pitchFamily="34" charset="0"/>
              </a:defRPr>
            </a:lvl1pPr>
            <a:lvl2pPr marL="0" indent="0" algn="l" rtl="0" eaLnBrk="1" fontAlgn="base" hangingPunct="1">
              <a:lnSpc>
                <a:spcPct val="100000"/>
              </a:lnSpc>
              <a:spcBef>
                <a:spcPts val="0"/>
              </a:spcBef>
              <a:spcAft>
                <a:spcPts val="600"/>
              </a:spcAft>
              <a:buFont typeface="Arial" panose="020B0604020202020204" pitchFamily="34" charset="0"/>
              <a:buChar char="•"/>
              <a:defRPr lang="en-US" sz="2000" kern="1200" smtClean="0">
                <a:solidFill>
                  <a:schemeClr val="tx1"/>
                </a:solidFill>
                <a:latin typeface="+mn-lt"/>
                <a:ea typeface="+mn-ea"/>
                <a:cs typeface="Arial" panose="020B0604020202020204" pitchFamily="34" charset="0"/>
              </a:defRPr>
            </a:lvl2pPr>
            <a:lvl3pPr marL="0" indent="0" algn="l" rtl="0" eaLnBrk="1" fontAlgn="base" hangingPunct="1">
              <a:lnSpc>
                <a:spcPct val="100000"/>
              </a:lnSpc>
              <a:spcBef>
                <a:spcPts val="0"/>
              </a:spcBef>
              <a:spcAft>
                <a:spcPts val="600"/>
              </a:spcAft>
              <a:buFont typeface="Arial" panose="020B0604020202020204" pitchFamily="34" charset="0"/>
              <a:buChar char="•"/>
              <a:defRPr lang="en-US" sz="1800" kern="1200" smtClean="0">
                <a:solidFill>
                  <a:schemeClr val="tx1"/>
                </a:solidFill>
                <a:latin typeface="+mn-lt"/>
                <a:ea typeface="+mn-ea"/>
                <a:cs typeface="Arial" panose="020B0604020202020204" pitchFamily="34" charset="0"/>
              </a:defRPr>
            </a:lvl3pPr>
            <a:lvl4pPr marL="0" indent="0" algn="l" rtl="0" eaLnBrk="1" fontAlgn="base" hangingPunct="1">
              <a:lnSpc>
                <a:spcPct val="100000"/>
              </a:lnSpc>
              <a:spcBef>
                <a:spcPts val="0"/>
              </a:spcBef>
              <a:spcAft>
                <a:spcPts val="600"/>
              </a:spcAft>
              <a:buFont typeface="Arial" panose="020B0604020202020204" pitchFamily="34" charset="0"/>
              <a:buChar char="•"/>
              <a:defRPr lang="en-US" sz="1600" kern="1200" smtClean="0">
                <a:solidFill>
                  <a:schemeClr val="tx1"/>
                </a:solidFill>
                <a:latin typeface="+mn-lt"/>
                <a:ea typeface="+mn-ea"/>
                <a:cs typeface="Arial" panose="020B0604020202020204" pitchFamily="34" charset="0"/>
              </a:defRPr>
            </a:lvl4pPr>
            <a:lvl5pPr marL="0" indent="0" algn="l" rtl="0" eaLnBrk="1" fontAlgn="base" hangingPunct="1">
              <a:lnSpc>
                <a:spcPct val="100000"/>
              </a:lnSpc>
              <a:spcBef>
                <a:spcPts val="0"/>
              </a:spcBef>
              <a:spcAft>
                <a:spcPts val="600"/>
              </a:spcAft>
              <a:buFont typeface="Arial" panose="020B0604020202020204" pitchFamily="34" charset="0"/>
              <a:buChar char="•"/>
              <a:defRPr lang="en-US" sz="1600" kern="1200">
                <a:solidFill>
                  <a:schemeClr val="tx1"/>
                </a:solidFill>
                <a:latin typeface="+mn-lt"/>
                <a:ea typeface="+mn-ea"/>
                <a:cs typeface="Arial" panose="020B0604020202020204" pitchFamily="34" charset="0"/>
              </a:defRPr>
            </a:lvl5pPr>
            <a:lvl6pPr marL="2514411" indent="-228582" algn="l" defTabSz="91433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2" algn="l" defTabSz="91433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9" indent="-228582" algn="l" defTabSz="91433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1219080">
              <a:defRPr/>
            </a:pPr>
            <a:r>
              <a:rPr lang="en-US" sz="2000" b="1" dirty="0">
                <a:solidFill>
                  <a:schemeClr val="accent4"/>
                </a:solidFill>
                <a:latin typeface="+mj-lt"/>
              </a:rPr>
              <a:t>Digitally-Secured Key Ring</a:t>
            </a:r>
          </a:p>
        </p:txBody>
      </p:sp>
      <p:sp>
        <p:nvSpPr>
          <p:cNvPr id="11" name="Title 2">
            <a:extLst>
              <a:ext uri="{FF2B5EF4-FFF2-40B4-BE49-F238E27FC236}">
                <a16:creationId xmlns:a16="http://schemas.microsoft.com/office/drawing/2014/main" id="{1F2B660F-DDD7-F65B-56DA-0D1F58568DC9}"/>
              </a:ext>
            </a:extLst>
          </p:cNvPr>
          <p:cNvSpPr txBox="1">
            <a:spLocks/>
          </p:cNvSpPr>
          <p:nvPr/>
        </p:nvSpPr>
        <p:spPr>
          <a:xfrm>
            <a:off x="5048250" y="1413905"/>
            <a:ext cx="4068486" cy="604781"/>
          </a:xfrm>
          <a:prstGeom prst="rect">
            <a:avLst/>
          </a:prstGeom>
          <a:solidFill>
            <a:schemeClr val="accent1"/>
          </a:solidFill>
        </p:spPr>
        <p:txBody>
          <a:bodyPr wrap="none" tIns="45720" bIns="45720">
            <a:spAutoFit/>
          </a:bodyPr>
          <a:lstStyle>
            <a:lvl1pPr algn="l" rtl="0" eaLnBrk="1" fontAlgn="base" hangingPunct="1">
              <a:lnSpc>
                <a:spcPct val="90000"/>
              </a:lnSpc>
              <a:spcBef>
                <a:spcPct val="0"/>
              </a:spcBef>
              <a:spcAft>
                <a:spcPct val="0"/>
              </a:spcAft>
              <a:defRPr lang="en-US" sz="2800" b="1" kern="1200" cap="none" baseline="0" dirty="0" smtClean="0">
                <a:solidFill>
                  <a:schemeClr val="accent1"/>
                </a:solidFill>
                <a:latin typeface="+mj-lt"/>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2pPr>
            <a:lvl3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3pPr>
            <a:lvl4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4pPr>
            <a:lvl5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5pPr>
            <a:lvl6pPr marL="457166"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6pPr>
            <a:lvl7pPr marL="914333"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7pPr>
            <a:lvl8pPr marL="1371498"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8pPr>
            <a:lvl9pPr marL="1828664"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9pPr>
          </a:lstStyle>
          <a:p>
            <a:pPr defTabSz="1219170" fontAlgn="ctr">
              <a:spcBef>
                <a:spcPts val="0"/>
              </a:spcBef>
              <a:defRPr/>
            </a:pPr>
            <a:r>
              <a:rPr lang="en-US" sz="3600" dirty="0">
                <a:solidFill>
                  <a:schemeClr val="bg1"/>
                </a:solidFill>
                <a:latin typeface="Tw Cen MT" panose="020B0602020104020603"/>
              </a:rPr>
              <a:t>Password Managers</a:t>
            </a:r>
          </a:p>
        </p:txBody>
      </p:sp>
      <p:sp>
        <p:nvSpPr>
          <p:cNvPr id="12" name="Text Placeholder 4">
            <a:extLst>
              <a:ext uri="{FF2B5EF4-FFF2-40B4-BE49-F238E27FC236}">
                <a16:creationId xmlns:a16="http://schemas.microsoft.com/office/drawing/2014/main" id="{1067CD3C-511B-A46D-976F-3A13754C10EC}"/>
              </a:ext>
            </a:extLst>
          </p:cNvPr>
          <p:cNvSpPr txBox="1">
            <a:spLocks/>
          </p:cNvSpPr>
          <p:nvPr/>
        </p:nvSpPr>
        <p:spPr>
          <a:xfrm>
            <a:off x="5048250" y="2592718"/>
            <a:ext cx="6686550" cy="2130968"/>
          </a:xfrm>
          <a:prstGeom prst="rect">
            <a:avLst/>
          </a:prstGeom>
        </p:spPr>
        <p:txBody>
          <a:bodyPr wrap="square" lIns="0" tIns="0" rIns="0" bIns="0" anchor="t" anchorCtr="0">
            <a:spAutoFit/>
          </a:bodyPr>
          <a:lstStyle>
            <a:lvl1pPr marL="0" indent="0" algn="ctr" defTabSz="914333" rtl="0" eaLnBrk="1" fontAlgn="base" hangingPunct="1">
              <a:lnSpc>
                <a:spcPct val="100000"/>
              </a:lnSpc>
              <a:spcBef>
                <a:spcPts val="0"/>
              </a:spcBef>
              <a:spcAft>
                <a:spcPts val="0"/>
              </a:spcAft>
              <a:buFont typeface="Arial" panose="020B0604020202020204" pitchFamily="34" charset="0"/>
              <a:buNone/>
              <a:defRPr lang="en-US" sz="1050" kern="1200" smtClean="0">
                <a:solidFill>
                  <a:schemeClr val="bg1"/>
                </a:solidFill>
                <a:latin typeface="+mn-lt"/>
                <a:ea typeface="+mn-ea"/>
                <a:cs typeface="Arial" panose="020B0604020202020204" pitchFamily="34" charset="0"/>
              </a:defRPr>
            </a:lvl1pPr>
            <a:lvl2pPr marL="0" indent="0" algn="l" rtl="0" eaLnBrk="1" fontAlgn="base" hangingPunct="1">
              <a:lnSpc>
                <a:spcPct val="100000"/>
              </a:lnSpc>
              <a:spcBef>
                <a:spcPts val="0"/>
              </a:spcBef>
              <a:spcAft>
                <a:spcPts val="600"/>
              </a:spcAft>
              <a:buFont typeface="Arial" panose="020B0604020202020204" pitchFamily="34" charset="0"/>
              <a:buChar char="•"/>
              <a:defRPr lang="en-US" sz="2000" kern="1200" smtClean="0">
                <a:solidFill>
                  <a:schemeClr val="tx1"/>
                </a:solidFill>
                <a:latin typeface="+mn-lt"/>
                <a:ea typeface="+mn-ea"/>
                <a:cs typeface="Arial" panose="020B0604020202020204" pitchFamily="34" charset="0"/>
              </a:defRPr>
            </a:lvl2pPr>
            <a:lvl3pPr marL="0" indent="0" algn="l" rtl="0" eaLnBrk="1" fontAlgn="base" hangingPunct="1">
              <a:lnSpc>
                <a:spcPct val="100000"/>
              </a:lnSpc>
              <a:spcBef>
                <a:spcPts val="0"/>
              </a:spcBef>
              <a:spcAft>
                <a:spcPts val="600"/>
              </a:spcAft>
              <a:buFont typeface="Arial" panose="020B0604020202020204" pitchFamily="34" charset="0"/>
              <a:buChar char="•"/>
              <a:defRPr lang="en-US" sz="1800" kern="1200" smtClean="0">
                <a:solidFill>
                  <a:schemeClr val="tx1"/>
                </a:solidFill>
                <a:latin typeface="+mn-lt"/>
                <a:ea typeface="+mn-ea"/>
                <a:cs typeface="Arial" panose="020B0604020202020204" pitchFamily="34" charset="0"/>
              </a:defRPr>
            </a:lvl3pPr>
            <a:lvl4pPr marL="0" indent="0" algn="l" rtl="0" eaLnBrk="1" fontAlgn="base" hangingPunct="1">
              <a:lnSpc>
                <a:spcPct val="100000"/>
              </a:lnSpc>
              <a:spcBef>
                <a:spcPts val="0"/>
              </a:spcBef>
              <a:spcAft>
                <a:spcPts val="600"/>
              </a:spcAft>
              <a:buFont typeface="Arial" panose="020B0604020202020204" pitchFamily="34" charset="0"/>
              <a:buChar char="•"/>
              <a:defRPr lang="en-US" sz="1600" kern="1200" smtClean="0">
                <a:solidFill>
                  <a:schemeClr val="tx1"/>
                </a:solidFill>
                <a:latin typeface="+mn-lt"/>
                <a:ea typeface="+mn-ea"/>
                <a:cs typeface="Arial" panose="020B0604020202020204" pitchFamily="34" charset="0"/>
              </a:defRPr>
            </a:lvl4pPr>
            <a:lvl5pPr marL="0" indent="0" algn="l" rtl="0" eaLnBrk="1" fontAlgn="base" hangingPunct="1">
              <a:lnSpc>
                <a:spcPct val="100000"/>
              </a:lnSpc>
              <a:spcBef>
                <a:spcPts val="0"/>
              </a:spcBef>
              <a:spcAft>
                <a:spcPts val="600"/>
              </a:spcAft>
              <a:buFont typeface="Arial" panose="020B0604020202020204" pitchFamily="34" charset="0"/>
              <a:buChar char="•"/>
              <a:defRPr lang="en-US" sz="1600" kern="1200">
                <a:solidFill>
                  <a:schemeClr val="tx1"/>
                </a:solidFill>
                <a:latin typeface="+mn-lt"/>
                <a:ea typeface="+mn-ea"/>
                <a:cs typeface="Arial" panose="020B0604020202020204" pitchFamily="34" charset="0"/>
              </a:defRPr>
            </a:lvl5pPr>
            <a:lvl6pPr marL="2514411" indent="-228582" algn="l" defTabSz="91433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2" algn="l" defTabSz="91433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9" indent="-228582" algn="l" defTabSz="91433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defTabSz="1219080">
              <a:lnSpc>
                <a:spcPct val="110000"/>
              </a:lnSpc>
              <a:spcBef>
                <a:spcPts val="600"/>
              </a:spcBef>
              <a:spcAft>
                <a:spcPts val="600"/>
              </a:spcAft>
              <a:buFont typeface="Arial" panose="020B0604020202020204" pitchFamily="34" charset="0"/>
              <a:buChar char="•"/>
              <a:defRPr/>
            </a:pPr>
            <a:r>
              <a:rPr lang="en-US" sz="2500" dirty="0">
                <a:solidFill>
                  <a:schemeClr val="accent1"/>
                </a:solidFill>
                <a:latin typeface="+mj-lt"/>
              </a:rPr>
              <a:t>Empower an increased security posture</a:t>
            </a:r>
          </a:p>
          <a:p>
            <a:pPr marL="342900" indent="-342900" algn="l" defTabSz="1219080">
              <a:lnSpc>
                <a:spcPct val="110000"/>
              </a:lnSpc>
              <a:spcBef>
                <a:spcPts val="600"/>
              </a:spcBef>
              <a:spcAft>
                <a:spcPts val="600"/>
              </a:spcAft>
              <a:buFont typeface="Arial" panose="020B0604020202020204" pitchFamily="34" charset="0"/>
              <a:buChar char="•"/>
              <a:defRPr/>
            </a:pPr>
            <a:r>
              <a:rPr lang="en-US" sz="2500" dirty="0">
                <a:solidFill>
                  <a:schemeClr val="accent1"/>
                </a:solidFill>
                <a:latin typeface="+mj-lt"/>
              </a:rPr>
              <a:t>Use encryption for all stored passwords</a:t>
            </a:r>
          </a:p>
          <a:p>
            <a:pPr marL="342900" indent="-342900" algn="l" defTabSz="1219080">
              <a:lnSpc>
                <a:spcPct val="110000"/>
              </a:lnSpc>
              <a:spcBef>
                <a:spcPts val="600"/>
              </a:spcBef>
              <a:spcAft>
                <a:spcPts val="600"/>
              </a:spcAft>
              <a:buFont typeface="Arial" panose="020B0604020202020204" pitchFamily="34" charset="0"/>
              <a:buChar char="•"/>
              <a:defRPr/>
            </a:pPr>
            <a:r>
              <a:rPr lang="en-US" sz="2500" dirty="0">
                <a:solidFill>
                  <a:schemeClr val="accent1"/>
                </a:solidFill>
                <a:latin typeface="+mj-lt"/>
              </a:rPr>
              <a:t>Require MFA</a:t>
            </a:r>
          </a:p>
          <a:p>
            <a:pPr marL="342900" indent="-342900" algn="l" defTabSz="1219080">
              <a:lnSpc>
                <a:spcPct val="110000"/>
              </a:lnSpc>
              <a:spcBef>
                <a:spcPts val="600"/>
              </a:spcBef>
              <a:spcAft>
                <a:spcPts val="600"/>
              </a:spcAft>
              <a:buFont typeface="Arial" panose="020B0604020202020204" pitchFamily="34" charset="0"/>
              <a:buChar char="•"/>
              <a:defRPr/>
            </a:pPr>
            <a:r>
              <a:rPr lang="en-US" sz="2500" dirty="0">
                <a:solidFill>
                  <a:schemeClr val="accent1"/>
                </a:solidFill>
                <a:latin typeface="+mj-lt"/>
              </a:rPr>
              <a:t>Alert you to password compromise</a:t>
            </a:r>
          </a:p>
        </p:txBody>
      </p:sp>
    </p:spTree>
    <p:extLst>
      <p:ext uri="{BB962C8B-B14F-4D97-AF65-F5344CB8AC3E}">
        <p14:creationId xmlns:p14="http://schemas.microsoft.com/office/powerpoint/2010/main" val="3696648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098D4A-2F67-CADD-3C2C-57D757FC45B0}"/>
              </a:ext>
            </a:extLst>
          </p:cNvPr>
          <p:cNvSpPr/>
          <p:nvPr/>
        </p:nvSpPr>
        <p:spPr>
          <a:xfrm>
            <a:off x="0" y="0"/>
            <a:ext cx="12192000" cy="1155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800" noProof="0" dirty="0" err="1"/>
          </a:p>
        </p:txBody>
      </p:sp>
      <p:sp>
        <p:nvSpPr>
          <p:cNvPr id="8" name="Title 7">
            <a:extLst>
              <a:ext uri="{FF2B5EF4-FFF2-40B4-BE49-F238E27FC236}">
                <a16:creationId xmlns:a16="http://schemas.microsoft.com/office/drawing/2014/main" id="{6972FE79-21B3-EBD8-BDF0-44ACFC57D7B9}"/>
              </a:ext>
            </a:extLst>
          </p:cNvPr>
          <p:cNvSpPr>
            <a:spLocks noGrp="1"/>
          </p:cNvSpPr>
          <p:nvPr>
            <p:ph type="title"/>
          </p:nvPr>
        </p:nvSpPr>
        <p:spPr/>
        <p:txBody>
          <a:bodyPr/>
          <a:lstStyle/>
          <a:p>
            <a:r>
              <a:rPr lang="en-US" dirty="0">
                <a:solidFill>
                  <a:schemeClr val="bg1"/>
                </a:solidFill>
              </a:rPr>
              <a:t>It Takes Less Than a Second…</a:t>
            </a:r>
          </a:p>
        </p:txBody>
      </p:sp>
      <p:sp>
        <p:nvSpPr>
          <p:cNvPr id="9" name="Text Placeholder 8">
            <a:extLst>
              <a:ext uri="{FF2B5EF4-FFF2-40B4-BE49-F238E27FC236}">
                <a16:creationId xmlns:a16="http://schemas.microsoft.com/office/drawing/2014/main" id="{EB907083-0186-742C-B9FB-0E72DE88AA79}"/>
              </a:ext>
            </a:extLst>
          </p:cNvPr>
          <p:cNvSpPr>
            <a:spLocks noGrp="1"/>
          </p:cNvSpPr>
          <p:nvPr>
            <p:ph type="body" sz="quarter" idx="17"/>
          </p:nvPr>
        </p:nvSpPr>
        <p:spPr/>
        <p:txBody>
          <a:bodyPr/>
          <a:lstStyle/>
          <a:p>
            <a:r>
              <a:rPr lang="en-US" b="1" dirty="0"/>
              <a:t>Check out our resources to learn more about passwords: </a:t>
            </a:r>
          </a:p>
          <a:p>
            <a:pPr marL="114300" indent="-114300">
              <a:buFont typeface="+mj-lt"/>
              <a:buAutoNum type="arabicPeriod"/>
            </a:pPr>
            <a:r>
              <a:rPr lang="en-US" dirty="0">
                <a:hlinkClick r:id="rId3"/>
              </a:rPr>
              <a:t>https://www.optiv.com/insights/discover/downloads/password-cracking-chart</a:t>
            </a:r>
            <a:endParaRPr lang="en-US" dirty="0"/>
          </a:p>
          <a:p>
            <a:pPr marL="114300" indent="-114300">
              <a:buFont typeface="+mj-lt"/>
              <a:buAutoNum type="arabicPeriod"/>
            </a:pPr>
            <a:r>
              <a:rPr lang="en-US" dirty="0">
                <a:hlinkClick r:id="rId4"/>
              </a:rPr>
              <a:t>https://www.optiv.com/insights/discover/blog/secure-your-password</a:t>
            </a:r>
            <a:endParaRPr lang="en-US" dirty="0"/>
          </a:p>
        </p:txBody>
      </p:sp>
      <p:sp>
        <p:nvSpPr>
          <p:cNvPr id="3" name="Slide Number Placeholder 2">
            <a:extLst>
              <a:ext uri="{FF2B5EF4-FFF2-40B4-BE49-F238E27FC236}">
                <a16:creationId xmlns:a16="http://schemas.microsoft.com/office/drawing/2014/main" id="{816016BD-E9AD-5152-A7D7-5C69DEE814F4}"/>
              </a:ext>
            </a:extLst>
          </p:cNvPr>
          <p:cNvSpPr>
            <a:spLocks noGrp="1"/>
          </p:cNvSpPr>
          <p:nvPr>
            <p:ph type="sldNum" sz="quarter" idx="12"/>
          </p:nvPr>
        </p:nvSpPr>
        <p:spPr>
          <a:xfrm>
            <a:off x="11365200" y="6451200"/>
            <a:ext cx="370800" cy="180000"/>
          </a:xfrm>
        </p:spPr>
        <p:txBody>
          <a:bodyPr/>
          <a:lstStyle/>
          <a:p>
            <a:fld id="{23AA811B-2EBD-4900-905E-5BE206449611}" type="slidenum">
              <a:rPr lang="en-US" smtClean="0"/>
              <a:pPr/>
              <a:t>11</a:t>
            </a:fld>
            <a:endParaRPr lang="en-US" dirty="0"/>
          </a:p>
        </p:txBody>
      </p:sp>
      <p:pic>
        <p:nvPicPr>
          <p:cNvPr id="12" name="Picture 11" descr="A close-up of a stopwatch&#10;&#10;Description automatically generated">
            <a:extLst>
              <a:ext uri="{FF2B5EF4-FFF2-40B4-BE49-F238E27FC236}">
                <a16:creationId xmlns:a16="http://schemas.microsoft.com/office/drawing/2014/main" id="{87026E56-92D4-AEAC-C068-4764E1491D6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19962" y="1254221"/>
            <a:ext cx="4162855" cy="4036979"/>
          </a:xfrm>
          <a:prstGeom prst="rect">
            <a:avLst/>
          </a:prstGeom>
        </p:spPr>
      </p:pic>
      <p:sp>
        <p:nvSpPr>
          <p:cNvPr id="13" name="Title 6">
            <a:extLst>
              <a:ext uri="{FF2B5EF4-FFF2-40B4-BE49-F238E27FC236}">
                <a16:creationId xmlns:a16="http://schemas.microsoft.com/office/drawing/2014/main" id="{7E1D4C59-5BD4-EF1E-4084-A18238B6A348}"/>
              </a:ext>
            </a:extLst>
          </p:cNvPr>
          <p:cNvSpPr txBox="1">
            <a:spLocks/>
          </p:cNvSpPr>
          <p:nvPr/>
        </p:nvSpPr>
        <p:spPr>
          <a:xfrm>
            <a:off x="600223" y="1938457"/>
            <a:ext cx="6564472" cy="658779"/>
          </a:xfrm>
          <a:prstGeom prst="rect">
            <a:avLst/>
          </a:prstGeom>
        </p:spPr>
        <p:txBody>
          <a:bodyPr lIns="0" tIns="0" rIns="0" bIns="0">
            <a:normAutofit/>
          </a:bodyPr>
          <a:lstStyle>
            <a:lvl1pPr algn="l" defTabSz="685732" rtl="0" eaLnBrk="1" fontAlgn="base" latinLnBrk="0" hangingPunct="1">
              <a:lnSpc>
                <a:spcPct val="100000"/>
              </a:lnSpc>
              <a:spcBef>
                <a:spcPct val="0"/>
              </a:spcBef>
              <a:spcAft>
                <a:spcPts val="0"/>
              </a:spcAft>
              <a:buNone/>
              <a:defRPr lang="en-US" sz="2800" b="1" i="0" kern="1200" cap="none" spc="0" baseline="0" dirty="0">
                <a:solidFill>
                  <a:schemeClr val="accent1"/>
                </a:solidFill>
                <a:latin typeface="+mj-lt"/>
                <a:ea typeface="Open Sans" panose="020B0606030504020204" pitchFamily="34" charset="0"/>
                <a:cs typeface="Open Sans" panose="020B0606030504020204" pitchFamily="34" charset="0"/>
              </a:defRPr>
            </a:lvl1pPr>
            <a:lvl2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2pPr>
            <a:lvl3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3pPr>
            <a:lvl4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4pPr>
            <a:lvl5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5pPr>
            <a:lvl6pPr marL="457166"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6pPr>
            <a:lvl7pPr marL="914333"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7pPr>
            <a:lvl8pPr marL="1371498"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8pPr>
            <a:lvl9pPr marL="1828664"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9pPr>
          </a:lstStyle>
          <a:p>
            <a:r>
              <a:rPr lang="en-US" sz="3733" dirty="0"/>
              <a:t>…to crack a weak password</a:t>
            </a:r>
          </a:p>
        </p:txBody>
      </p:sp>
      <p:sp>
        <p:nvSpPr>
          <p:cNvPr id="14" name="Title 6">
            <a:extLst>
              <a:ext uri="{FF2B5EF4-FFF2-40B4-BE49-F238E27FC236}">
                <a16:creationId xmlns:a16="http://schemas.microsoft.com/office/drawing/2014/main" id="{8C244698-9456-C145-94EF-27D2202C114C}"/>
              </a:ext>
            </a:extLst>
          </p:cNvPr>
          <p:cNvSpPr txBox="1">
            <a:spLocks/>
          </p:cNvSpPr>
          <p:nvPr/>
        </p:nvSpPr>
        <p:spPr>
          <a:xfrm>
            <a:off x="600222" y="2822255"/>
            <a:ext cx="6564473" cy="658779"/>
          </a:xfrm>
          <a:prstGeom prst="rect">
            <a:avLst/>
          </a:prstGeom>
        </p:spPr>
        <p:txBody>
          <a:bodyPr lIns="0" tIns="0" rIns="0" bIns="0">
            <a:normAutofit/>
          </a:bodyPr>
          <a:lstStyle>
            <a:lvl1pPr algn="l" defTabSz="685732" rtl="0" eaLnBrk="1" fontAlgn="base" latinLnBrk="0" hangingPunct="1">
              <a:lnSpc>
                <a:spcPct val="100000"/>
              </a:lnSpc>
              <a:spcBef>
                <a:spcPct val="0"/>
              </a:spcBef>
              <a:spcAft>
                <a:spcPts val="0"/>
              </a:spcAft>
              <a:buNone/>
              <a:defRPr lang="en-US" sz="2800" b="1" i="0" kern="1200" cap="none" spc="0" baseline="0" dirty="0">
                <a:solidFill>
                  <a:schemeClr val="accent1"/>
                </a:solidFill>
                <a:latin typeface="+mj-lt"/>
                <a:ea typeface="Open Sans" panose="020B0606030504020204" pitchFamily="34" charset="0"/>
                <a:cs typeface="Open Sans" panose="020B0606030504020204" pitchFamily="34" charset="0"/>
              </a:defRPr>
            </a:lvl1pPr>
            <a:lvl2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2pPr>
            <a:lvl3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3pPr>
            <a:lvl4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4pPr>
            <a:lvl5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5pPr>
            <a:lvl6pPr marL="457166"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6pPr>
            <a:lvl7pPr marL="914333"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7pPr>
            <a:lvl8pPr marL="1371498"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8pPr>
            <a:lvl9pPr marL="1828664"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9pPr>
          </a:lstStyle>
          <a:p>
            <a:r>
              <a:rPr lang="en-US" sz="3733" dirty="0"/>
              <a:t>…to ruin a reputation</a:t>
            </a:r>
          </a:p>
        </p:txBody>
      </p:sp>
      <p:sp>
        <p:nvSpPr>
          <p:cNvPr id="15" name="Title 6">
            <a:extLst>
              <a:ext uri="{FF2B5EF4-FFF2-40B4-BE49-F238E27FC236}">
                <a16:creationId xmlns:a16="http://schemas.microsoft.com/office/drawing/2014/main" id="{FAC5113E-EE1D-AB1C-89F7-6DF9EE5B70C6}"/>
              </a:ext>
            </a:extLst>
          </p:cNvPr>
          <p:cNvSpPr txBox="1">
            <a:spLocks/>
          </p:cNvSpPr>
          <p:nvPr/>
        </p:nvSpPr>
        <p:spPr>
          <a:xfrm>
            <a:off x="600222" y="3706051"/>
            <a:ext cx="7882525" cy="658779"/>
          </a:xfrm>
          <a:prstGeom prst="rect">
            <a:avLst/>
          </a:prstGeom>
        </p:spPr>
        <p:txBody>
          <a:bodyPr lIns="0" tIns="0" rIns="0" bIns="0">
            <a:normAutofit/>
          </a:bodyPr>
          <a:lstStyle>
            <a:lvl1pPr algn="l" defTabSz="685732" rtl="0" eaLnBrk="1" fontAlgn="base" latinLnBrk="0" hangingPunct="1">
              <a:lnSpc>
                <a:spcPct val="100000"/>
              </a:lnSpc>
              <a:spcBef>
                <a:spcPct val="0"/>
              </a:spcBef>
              <a:spcAft>
                <a:spcPts val="0"/>
              </a:spcAft>
              <a:buNone/>
              <a:defRPr lang="en-US" sz="2800" b="1" i="0" kern="1200" cap="none" spc="0" baseline="0" dirty="0">
                <a:solidFill>
                  <a:schemeClr val="accent1"/>
                </a:solidFill>
                <a:latin typeface="+mj-lt"/>
                <a:ea typeface="Open Sans" panose="020B0606030504020204" pitchFamily="34" charset="0"/>
                <a:cs typeface="Open Sans" panose="020B0606030504020204" pitchFamily="34" charset="0"/>
              </a:defRPr>
            </a:lvl1pPr>
            <a:lvl2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2pPr>
            <a:lvl3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3pPr>
            <a:lvl4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4pPr>
            <a:lvl5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5pPr>
            <a:lvl6pPr marL="457166"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6pPr>
            <a:lvl7pPr marL="914333"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7pPr>
            <a:lvl8pPr marL="1371498"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8pPr>
            <a:lvl9pPr marL="1828664"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9pPr>
          </a:lstStyle>
          <a:p>
            <a:r>
              <a:rPr lang="en-US" sz="3733" dirty="0"/>
              <a:t>…for an account to be compromised </a:t>
            </a:r>
          </a:p>
        </p:txBody>
      </p:sp>
    </p:spTree>
    <p:extLst>
      <p:ext uri="{BB962C8B-B14F-4D97-AF65-F5344CB8AC3E}">
        <p14:creationId xmlns:p14="http://schemas.microsoft.com/office/powerpoint/2010/main" val="175840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150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36820-63A1-3F9F-31EE-9D2678E2A3B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14F2C4C-5405-85DD-0969-715335D0D4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1" name="Transparent layer">
            <a:extLst>
              <a:ext uri="{FF2B5EF4-FFF2-40B4-BE49-F238E27FC236}">
                <a16:creationId xmlns:a16="http://schemas.microsoft.com/office/drawing/2014/main" id="{E6CD9872-F4AF-BCC5-5308-8E68D72CB2C5}"/>
              </a:ext>
            </a:extLst>
          </p:cNvPr>
          <p:cNvSpPr txBox="1">
            <a:spLocks/>
          </p:cNvSpPr>
          <p:nvPr/>
        </p:nvSpPr>
        <p:spPr>
          <a:xfrm>
            <a:off x="0" y="0"/>
            <a:ext cx="12192000" cy="6858000"/>
          </a:xfrm>
          <a:prstGeom prst="rect">
            <a:avLst/>
          </a:prstGeom>
          <a:gradFill>
            <a:gsLst>
              <a:gs pos="25000">
                <a:srgbClr val="010101">
                  <a:alpha val="60000"/>
                </a:srgbClr>
              </a:gs>
              <a:gs pos="0">
                <a:srgbClr val="020102"/>
              </a:gs>
              <a:gs pos="100000">
                <a:schemeClr val="tx1">
                  <a:alpha val="0"/>
                </a:schemeClr>
              </a:gs>
            </a:gsLst>
            <a:lin ang="0" scaled="0"/>
          </a:gradFill>
        </p:spPr>
        <p:txBody>
          <a:bodyPr/>
          <a:lstStyle>
            <a:lvl1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1pPr>
            <a:lvl2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2pPr>
            <a:lvl3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3pPr>
            <a:lvl4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4pPr>
            <a:lvl5pPr marL="0" indent="0" algn="l" defTabSz="914400" rtl="0" eaLnBrk="1" latinLnBrk="0" hangingPunct="1">
              <a:lnSpc>
                <a:spcPct val="100000"/>
              </a:lnSpc>
              <a:spcBef>
                <a:spcPts val="0"/>
              </a:spcBef>
              <a:spcAft>
                <a:spcPts val="0"/>
              </a:spcAft>
              <a:buFontTx/>
              <a:buNone/>
              <a:tabLst/>
              <a:defRPr sz="1200" b="0" kern="1200" baseline="0">
                <a:noFill/>
                <a:latin typeface="+mn-lt"/>
                <a:ea typeface="+mn-ea"/>
                <a:cs typeface="+mn-cs"/>
              </a:defRPr>
            </a:lvl5pPr>
            <a:lvl6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6pPr>
            <a:lvl7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7pPr>
            <a:lvl8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8pPr>
            <a:lvl9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9pPr>
          </a:lstStyle>
          <a:p>
            <a:endParaRPr lang="en-US" dirty="0"/>
          </a:p>
        </p:txBody>
      </p:sp>
      <p:sp>
        <p:nvSpPr>
          <p:cNvPr id="7" name="PublicConf" descr="{&quot;templafy&quot;:{&quot;id&quot;:&quot;21b2b463-2ea0-4760-9cc2-5a89d4e5b4d8&quot;}}">
            <a:extLst>
              <a:ext uri="{FF2B5EF4-FFF2-40B4-BE49-F238E27FC236}">
                <a16:creationId xmlns:a16="http://schemas.microsoft.com/office/drawing/2014/main" id="{8014ACF9-68DC-9ABE-30F8-9CC3F237C55F}"/>
              </a:ext>
            </a:extLst>
          </p:cNvPr>
          <p:cNvSpPr txBox="1">
            <a:spLocks/>
          </p:cNvSpPr>
          <p:nvPr/>
        </p:nvSpPr>
        <p:spPr bwMode="black">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alpha val="50000"/>
                  </a:schemeClr>
                </a:solidFill>
              </a:rPr>
              <a:t>Proprietary and CONFIDENTIAL. Do Not Distribute. © 2025 Optiv Security Inc. All Rights Reserved.</a:t>
            </a:r>
          </a:p>
        </p:txBody>
      </p:sp>
      <p:sp>
        <p:nvSpPr>
          <p:cNvPr id="3" name="Title 2">
            <a:extLst>
              <a:ext uri="{FF2B5EF4-FFF2-40B4-BE49-F238E27FC236}">
                <a16:creationId xmlns:a16="http://schemas.microsoft.com/office/drawing/2014/main" id="{4DAF0C78-6864-0F21-FF82-CE12E7398F5B}"/>
              </a:ext>
            </a:extLst>
          </p:cNvPr>
          <p:cNvSpPr>
            <a:spLocks noGrp="1"/>
          </p:cNvSpPr>
          <p:nvPr>
            <p:ph type="ctrTitle"/>
          </p:nvPr>
        </p:nvSpPr>
        <p:spPr>
          <a:xfrm>
            <a:off x="457201" y="2099202"/>
            <a:ext cx="6500812" cy="1107996"/>
          </a:xfrm>
        </p:spPr>
        <p:txBody>
          <a:bodyPr/>
          <a:lstStyle/>
          <a:p>
            <a:r>
              <a:rPr lang="en-US" dirty="0"/>
              <a:t>Enabling Multi-Factor Authentication</a:t>
            </a:r>
          </a:p>
        </p:txBody>
      </p:sp>
      <p:sp>
        <p:nvSpPr>
          <p:cNvPr id="10" name="Subtitle 9">
            <a:extLst>
              <a:ext uri="{FF2B5EF4-FFF2-40B4-BE49-F238E27FC236}">
                <a16:creationId xmlns:a16="http://schemas.microsoft.com/office/drawing/2014/main" id="{A92F8AD7-0837-587A-8216-F3C43A1188B7}"/>
              </a:ext>
            </a:extLst>
          </p:cNvPr>
          <p:cNvSpPr>
            <a:spLocks noGrp="1"/>
          </p:cNvSpPr>
          <p:nvPr>
            <p:ph type="subTitle" idx="1"/>
          </p:nvPr>
        </p:nvSpPr>
        <p:spPr>
          <a:xfrm>
            <a:off x="457199" y="3574800"/>
            <a:ext cx="3635375" cy="307777"/>
          </a:xfrm>
        </p:spPr>
        <p:txBody>
          <a:bodyPr/>
          <a:lstStyle/>
          <a:p>
            <a:r>
              <a:rPr lang="en-US" dirty="0">
                <a:solidFill>
                  <a:schemeClr val="accent4"/>
                </a:solidFill>
              </a:rPr>
              <a:t>Key Behavior #2</a:t>
            </a:r>
          </a:p>
        </p:txBody>
      </p:sp>
      <p:pic>
        <p:nvPicPr>
          <p:cNvPr id="6" name="Optiv logo neg">
            <a:extLst>
              <a:ext uri="{FF2B5EF4-FFF2-40B4-BE49-F238E27FC236}">
                <a16:creationId xmlns:a16="http://schemas.microsoft.com/office/drawing/2014/main" id="{4D5EF579-9DE4-9A5D-5648-691F3F77CB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bwMode="black">
          <a:xfrm>
            <a:off x="10571224" y="5626625"/>
            <a:ext cx="1264095" cy="668779"/>
          </a:xfrm>
          <a:prstGeom prst="rect">
            <a:avLst/>
          </a:prstGeom>
        </p:spPr>
      </p:pic>
    </p:spTree>
    <p:custDataLst>
      <p:custData r:id="rId1"/>
      <p:custData r:id="rId2"/>
    </p:custDataLst>
    <p:extLst>
      <p:ext uri="{BB962C8B-B14F-4D97-AF65-F5344CB8AC3E}">
        <p14:creationId xmlns:p14="http://schemas.microsoft.com/office/powerpoint/2010/main" val="181239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7E175E-9E1D-7476-2F92-A039D768E355}"/>
              </a:ext>
            </a:extLst>
          </p:cNvPr>
          <p:cNvSpPr>
            <a:spLocks noGrp="1"/>
          </p:cNvSpPr>
          <p:nvPr>
            <p:ph type="body" sz="quarter" idx="17"/>
          </p:nvPr>
        </p:nvSpPr>
        <p:spPr/>
        <p:txBody>
          <a:bodyPr/>
          <a:lstStyle/>
          <a:p>
            <a:endParaRPr lang="en-US"/>
          </a:p>
        </p:txBody>
      </p:sp>
      <p:sp>
        <p:nvSpPr>
          <p:cNvPr id="2" name="Slide Number Placeholder 1">
            <a:extLst>
              <a:ext uri="{FF2B5EF4-FFF2-40B4-BE49-F238E27FC236}">
                <a16:creationId xmlns:a16="http://schemas.microsoft.com/office/drawing/2014/main" id="{FF6F4845-05E0-F462-AE4A-11FF556CC15C}"/>
              </a:ext>
            </a:extLst>
          </p:cNvPr>
          <p:cNvSpPr>
            <a:spLocks noGrp="1"/>
          </p:cNvSpPr>
          <p:nvPr>
            <p:ph type="sldNum" sz="quarter" idx="12"/>
          </p:nvPr>
        </p:nvSpPr>
        <p:spPr/>
        <p:txBody>
          <a:bodyPr/>
          <a:lstStyle/>
          <a:p>
            <a:fld id="{23AA811B-2EBD-4900-905E-5BE206449611}" type="slidenum">
              <a:rPr lang="en-US" smtClean="0"/>
              <a:pPr/>
              <a:t>13</a:t>
            </a:fld>
            <a:endParaRPr lang="en-US" dirty="0"/>
          </a:p>
        </p:txBody>
      </p:sp>
      <p:sp>
        <p:nvSpPr>
          <p:cNvPr id="7" name="Rectangle 6">
            <a:extLst>
              <a:ext uri="{FF2B5EF4-FFF2-40B4-BE49-F238E27FC236}">
                <a16:creationId xmlns:a16="http://schemas.microsoft.com/office/drawing/2014/main" id="{E23E1E9B-8231-0A9C-539D-41AD937E41E7}"/>
              </a:ext>
            </a:extLst>
          </p:cNvPr>
          <p:cNvSpPr/>
          <p:nvPr/>
        </p:nvSpPr>
        <p:spPr>
          <a:xfrm>
            <a:off x="0" y="0"/>
            <a:ext cx="406431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8" name="Rectangle 7">
            <a:extLst>
              <a:ext uri="{FF2B5EF4-FFF2-40B4-BE49-F238E27FC236}">
                <a16:creationId xmlns:a16="http://schemas.microsoft.com/office/drawing/2014/main" id="{09627B9B-EDE4-7FD8-256D-01A01446BE19}"/>
              </a:ext>
            </a:extLst>
          </p:cNvPr>
          <p:cNvSpPr/>
          <p:nvPr/>
        </p:nvSpPr>
        <p:spPr>
          <a:xfrm>
            <a:off x="4063841" y="0"/>
            <a:ext cx="406431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9" name="Rectangle 8">
            <a:extLst>
              <a:ext uri="{FF2B5EF4-FFF2-40B4-BE49-F238E27FC236}">
                <a16:creationId xmlns:a16="http://schemas.microsoft.com/office/drawing/2014/main" id="{0680C0F1-0A9C-7AFD-1B2B-F8714790EE34}"/>
              </a:ext>
            </a:extLst>
          </p:cNvPr>
          <p:cNvSpPr/>
          <p:nvPr/>
        </p:nvSpPr>
        <p:spPr>
          <a:xfrm>
            <a:off x="8127681" y="0"/>
            <a:ext cx="4064319"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pic>
        <p:nvPicPr>
          <p:cNvPr id="10" name="Optiv logo neg">
            <a:extLst>
              <a:ext uri="{FF2B5EF4-FFF2-40B4-BE49-F238E27FC236}">
                <a16:creationId xmlns:a16="http://schemas.microsoft.com/office/drawing/2014/main" id="{C6A1B537-E542-1FC4-C466-330FD8FB862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bwMode="black">
          <a:xfrm>
            <a:off x="400336" y="6334612"/>
            <a:ext cx="782522" cy="414000"/>
          </a:xfrm>
          <a:prstGeom prst="rect">
            <a:avLst/>
          </a:prstGeom>
        </p:spPr>
      </p:pic>
      <p:sp>
        <p:nvSpPr>
          <p:cNvPr id="11" name="Title 1">
            <a:extLst>
              <a:ext uri="{FF2B5EF4-FFF2-40B4-BE49-F238E27FC236}">
                <a16:creationId xmlns:a16="http://schemas.microsoft.com/office/drawing/2014/main" id="{FECD8A9F-75C7-989D-9584-DACE62F9ECAF}"/>
              </a:ext>
            </a:extLst>
          </p:cNvPr>
          <p:cNvSpPr txBox="1">
            <a:spLocks/>
          </p:cNvSpPr>
          <p:nvPr/>
        </p:nvSpPr>
        <p:spPr>
          <a:xfrm>
            <a:off x="359375" y="2743925"/>
            <a:ext cx="3351399" cy="1902683"/>
          </a:xfrm>
          <a:prstGeom prst="rect">
            <a:avLst/>
          </a:prstGeom>
        </p:spPr>
        <p:txBody>
          <a:bodyPr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2pPr>
            <a:lvl3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3pPr>
            <a:lvl4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4pPr>
            <a:lvl5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5pPr>
            <a:lvl6pPr marL="457200"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6pPr>
            <a:lvl7pPr marL="914400"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7pPr>
            <a:lvl8pPr marL="1371600"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8pPr>
            <a:lvl9pPr marL="1828800"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9pPr>
          </a:lstStyle>
          <a:p>
            <a:pPr defTabSz="1219170">
              <a:lnSpc>
                <a:spcPct val="100000"/>
              </a:lnSpc>
              <a:spcBef>
                <a:spcPts val="400"/>
              </a:spcBef>
              <a:spcAft>
                <a:spcPts val="400"/>
              </a:spcAft>
            </a:pPr>
            <a:r>
              <a:rPr lang="en-US" sz="2400" b="1" dirty="0">
                <a:solidFill>
                  <a:schemeClr val="accent4"/>
                </a:solidFill>
              </a:rPr>
              <a:t>Something You Know</a:t>
            </a:r>
          </a:p>
          <a:p>
            <a:pPr marL="344488" indent="-344488" defTabSz="1219170">
              <a:lnSpc>
                <a:spcPct val="100000"/>
              </a:lnSpc>
              <a:spcBef>
                <a:spcPts val="400"/>
              </a:spcBef>
              <a:spcAft>
                <a:spcPts val="400"/>
              </a:spcAft>
              <a:buFont typeface="Arial" panose="020B0604020202020204" pitchFamily="34" charset="0"/>
              <a:buChar char="•"/>
            </a:pPr>
            <a:r>
              <a:rPr lang="en-US" sz="2000" dirty="0">
                <a:solidFill>
                  <a:schemeClr val="bg1"/>
                </a:solidFill>
                <a:latin typeface="+mn-lt"/>
              </a:rPr>
              <a:t>Password</a:t>
            </a:r>
          </a:p>
          <a:p>
            <a:pPr marL="344488" indent="-344488" defTabSz="1219170">
              <a:lnSpc>
                <a:spcPct val="100000"/>
              </a:lnSpc>
              <a:spcBef>
                <a:spcPts val="400"/>
              </a:spcBef>
              <a:spcAft>
                <a:spcPts val="400"/>
              </a:spcAft>
              <a:buFont typeface="Arial" panose="020B0604020202020204" pitchFamily="34" charset="0"/>
              <a:buChar char="•"/>
            </a:pPr>
            <a:r>
              <a:rPr lang="en-US" sz="2000" dirty="0">
                <a:solidFill>
                  <a:schemeClr val="bg1"/>
                </a:solidFill>
                <a:latin typeface="+mn-lt"/>
              </a:rPr>
              <a:t>PIN</a:t>
            </a:r>
          </a:p>
          <a:p>
            <a:pPr marL="344488" indent="-344488" defTabSz="1219170">
              <a:lnSpc>
                <a:spcPct val="100000"/>
              </a:lnSpc>
              <a:spcBef>
                <a:spcPts val="400"/>
              </a:spcBef>
              <a:spcAft>
                <a:spcPts val="400"/>
              </a:spcAft>
              <a:buFont typeface="Arial" panose="020B0604020202020204" pitchFamily="34" charset="0"/>
              <a:buChar char="•"/>
            </a:pPr>
            <a:r>
              <a:rPr lang="en-US" sz="2000" dirty="0">
                <a:solidFill>
                  <a:schemeClr val="bg1"/>
                </a:solidFill>
                <a:latin typeface="+mn-lt"/>
              </a:rPr>
              <a:t>Passcode</a:t>
            </a:r>
          </a:p>
          <a:p>
            <a:pPr marL="344488" indent="-344488" defTabSz="1219170">
              <a:lnSpc>
                <a:spcPct val="100000"/>
              </a:lnSpc>
              <a:spcBef>
                <a:spcPts val="400"/>
              </a:spcBef>
              <a:spcAft>
                <a:spcPts val="400"/>
              </a:spcAft>
              <a:buFont typeface="Arial" panose="020B0604020202020204" pitchFamily="34" charset="0"/>
              <a:buChar char="•"/>
            </a:pPr>
            <a:r>
              <a:rPr lang="en-US" sz="2000" dirty="0">
                <a:solidFill>
                  <a:schemeClr val="bg1"/>
                </a:solidFill>
                <a:latin typeface="+mn-lt"/>
              </a:rPr>
              <a:t>Pattern</a:t>
            </a:r>
            <a:endParaRPr lang="en-US" sz="1400" dirty="0">
              <a:solidFill>
                <a:schemeClr val="bg1"/>
              </a:solidFill>
            </a:endParaRPr>
          </a:p>
        </p:txBody>
      </p:sp>
      <p:sp>
        <p:nvSpPr>
          <p:cNvPr id="12" name="Title 1">
            <a:extLst>
              <a:ext uri="{FF2B5EF4-FFF2-40B4-BE49-F238E27FC236}">
                <a16:creationId xmlns:a16="http://schemas.microsoft.com/office/drawing/2014/main" id="{7EECCFB2-8222-8D3E-C1E3-9AA36F05E632}"/>
              </a:ext>
            </a:extLst>
          </p:cNvPr>
          <p:cNvSpPr txBox="1">
            <a:spLocks/>
          </p:cNvSpPr>
          <p:nvPr/>
        </p:nvSpPr>
        <p:spPr>
          <a:xfrm>
            <a:off x="4286867" y="2743926"/>
            <a:ext cx="3626821" cy="3195569"/>
          </a:xfrm>
          <a:prstGeom prst="rect">
            <a:avLst/>
          </a:prstGeom>
        </p:spPr>
        <p:txBody>
          <a:bodyPr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2pPr>
            <a:lvl3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3pPr>
            <a:lvl4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4pPr>
            <a:lvl5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5pPr>
            <a:lvl6pPr marL="457200"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6pPr>
            <a:lvl7pPr marL="914400"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7pPr>
            <a:lvl8pPr marL="1371600"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8pPr>
            <a:lvl9pPr marL="1828800"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9pPr>
          </a:lstStyle>
          <a:p>
            <a:pPr defTabSz="1219170">
              <a:lnSpc>
                <a:spcPct val="100000"/>
              </a:lnSpc>
              <a:spcBef>
                <a:spcPts val="400"/>
              </a:spcBef>
              <a:spcAft>
                <a:spcPts val="400"/>
              </a:spcAft>
            </a:pPr>
            <a:r>
              <a:rPr lang="en-US" sz="2400" b="1" dirty="0">
                <a:solidFill>
                  <a:schemeClr val="accent4"/>
                </a:solidFill>
              </a:rPr>
              <a:t>Something You Have</a:t>
            </a:r>
          </a:p>
          <a:p>
            <a:pPr marL="344488" indent="-344488" defTabSz="1219170">
              <a:lnSpc>
                <a:spcPct val="100000"/>
              </a:lnSpc>
              <a:spcBef>
                <a:spcPts val="400"/>
              </a:spcBef>
              <a:spcAft>
                <a:spcPts val="400"/>
              </a:spcAft>
              <a:buFont typeface="Arial" panose="020B0604020202020204" pitchFamily="34" charset="0"/>
              <a:buChar char="•"/>
            </a:pPr>
            <a:r>
              <a:rPr lang="en-US" sz="2000" dirty="0">
                <a:solidFill>
                  <a:schemeClr val="bg1"/>
                </a:solidFill>
                <a:latin typeface="+mn-lt"/>
                <a:ea typeface="+mj-lt"/>
                <a:cs typeface="+mj-lt"/>
              </a:rPr>
              <a:t>Authentication code via text/email/phone/token</a:t>
            </a:r>
          </a:p>
          <a:p>
            <a:pPr marL="344488" indent="-344488" defTabSz="1219170">
              <a:lnSpc>
                <a:spcPct val="100000"/>
              </a:lnSpc>
              <a:spcBef>
                <a:spcPts val="400"/>
              </a:spcBef>
              <a:spcAft>
                <a:spcPts val="400"/>
              </a:spcAft>
              <a:buFont typeface="Arial" panose="020B0604020202020204" pitchFamily="34" charset="0"/>
              <a:buChar char="•"/>
            </a:pPr>
            <a:r>
              <a:rPr lang="en-US" sz="2000" dirty="0">
                <a:solidFill>
                  <a:schemeClr val="bg1"/>
                </a:solidFill>
                <a:latin typeface="+mn-lt"/>
                <a:ea typeface="+mj-lt"/>
                <a:cs typeface="+mj-lt"/>
              </a:rPr>
              <a:t>Verification request from a mobile app</a:t>
            </a:r>
          </a:p>
          <a:p>
            <a:pPr marL="344488" indent="-344488" defTabSz="1219170">
              <a:lnSpc>
                <a:spcPct val="100000"/>
              </a:lnSpc>
              <a:spcBef>
                <a:spcPts val="400"/>
              </a:spcBef>
              <a:spcAft>
                <a:spcPts val="400"/>
              </a:spcAft>
              <a:buFont typeface="Arial" panose="020B0604020202020204" pitchFamily="34" charset="0"/>
              <a:buChar char="•"/>
            </a:pPr>
            <a:r>
              <a:rPr lang="en-US" sz="2000" dirty="0">
                <a:solidFill>
                  <a:schemeClr val="bg1"/>
                </a:solidFill>
                <a:latin typeface="+mn-lt"/>
                <a:ea typeface="+mj-lt"/>
                <a:cs typeface="+mj-lt"/>
              </a:rPr>
              <a:t>USB plugged into the device attempting to access the account</a:t>
            </a:r>
          </a:p>
          <a:p>
            <a:pPr marL="344488" indent="-344488" defTabSz="1219170">
              <a:lnSpc>
                <a:spcPct val="100000"/>
              </a:lnSpc>
              <a:spcBef>
                <a:spcPts val="400"/>
              </a:spcBef>
              <a:spcAft>
                <a:spcPts val="400"/>
              </a:spcAft>
              <a:buFont typeface="Arial" panose="020B0604020202020204" pitchFamily="34" charset="0"/>
              <a:buChar char="•"/>
            </a:pPr>
            <a:r>
              <a:rPr lang="en-US" sz="2000" dirty="0">
                <a:solidFill>
                  <a:schemeClr val="bg1"/>
                </a:solidFill>
                <a:latin typeface="+mn-lt"/>
                <a:ea typeface="+mj-lt"/>
                <a:cs typeface="+mj-lt"/>
              </a:rPr>
              <a:t>Smart card or keys</a:t>
            </a:r>
          </a:p>
        </p:txBody>
      </p:sp>
      <p:sp>
        <p:nvSpPr>
          <p:cNvPr id="13" name="Title 1">
            <a:extLst>
              <a:ext uri="{FF2B5EF4-FFF2-40B4-BE49-F238E27FC236}">
                <a16:creationId xmlns:a16="http://schemas.microsoft.com/office/drawing/2014/main" id="{FFA17004-1565-2AAF-CBBE-787A58182C36}"/>
              </a:ext>
            </a:extLst>
          </p:cNvPr>
          <p:cNvSpPr txBox="1">
            <a:spLocks/>
          </p:cNvSpPr>
          <p:nvPr/>
        </p:nvSpPr>
        <p:spPr>
          <a:xfrm>
            <a:off x="8411802" y="2743925"/>
            <a:ext cx="3337021" cy="2880344"/>
          </a:xfrm>
          <a:prstGeom prst="rect">
            <a:avLst/>
          </a:prstGeom>
        </p:spPr>
        <p:txBody>
          <a:bodyPr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2pPr>
            <a:lvl3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3pPr>
            <a:lvl4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4pPr>
            <a:lvl5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5pPr>
            <a:lvl6pPr marL="457200"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6pPr>
            <a:lvl7pPr marL="914400"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7pPr>
            <a:lvl8pPr marL="1371600"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8pPr>
            <a:lvl9pPr marL="1828800"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9pPr>
          </a:lstStyle>
          <a:p>
            <a:pPr>
              <a:lnSpc>
                <a:spcPct val="100000"/>
              </a:lnSpc>
              <a:spcBef>
                <a:spcPts val="400"/>
              </a:spcBef>
              <a:spcAft>
                <a:spcPts val="400"/>
              </a:spcAft>
            </a:pPr>
            <a:r>
              <a:rPr lang="en-US" sz="2400" b="1" dirty="0">
                <a:solidFill>
                  <a:schemeClr val="accent4"/>
                </a:solidFill>
              </a:rPr>
              <a:t>Something You Are</a:t>
            </a:r>
          </a:p>
          <a:p>
            <a:pPr marL="344488" indent="-344488">
              <a:lnSpc>
                <a:spcPct val="100000"/>
              </a:lnSpc>
              <a:spcBef>
                <a:spcPts val="400"/>
              </a:spcBef>
              <a:spcAft>
                <a:spcPts val="400"/>
              </a:spcAft>
              <a:buFont typeface="Arial" panose="020B0604020202020204" pitchFamily="34" charset="0"/>
              <a:buChar char="•"/>
            </a:pPr>
            <a:r>
              <a:rPr lang="en-US" sz="2000" dirty="0">
                <a:solidFill>
                  <a:schemeClr val="bg1"/>
                </a:solidFill>
                <a:latin typeface="+mn-lt"/>
                <a:ea typeface="+mj-lt"/>
                <a:cs typeface="+mj-lt"/>
              </a:rPr>
              <a:t>Fingerprint scan</a:t>
            </a:r>
            <a:endParaRPr lang="en-US" sz="2000" dirty="0">
              <a:solidFill>
                <a:schemeClr val="bg1"/>
              </a:solidFill>
              <a:latin typeface="+mn-lt"/>
            </a:endParaRPr>
          </a:p>
          <a:p>
            <a:pPr marL="344488" indent="-344488">
              <a:lnSpc>
                <a:spcPct val="100000"/>
              </a:lnSpc>
              <a:spcBef>
                <a:spcPts val="400"/>
              </a:spcBef>
              <a:spcAft>
                <a:spcPts val="400"/>
              </a:spcAft>
              <a:buFont typeface="Arial" panose="020B0604020202020204" pitchFamily="34" charset="0"/>
              <a:buChar char="•"/>
            </a:pPr>
            <a:r>
              <a:rPr lang="en-US" sz="2000" dirty="0">
                <a:solidFill>
                  <a:schemeClr val="bg1"/>
                </a:solidFill>
                <a:latin typeface="+mn-lt"/>
                <a:ea typeface="+mj-lt"/>
                <a:cs typeface="+mj-lt"/>
              </a:rPr>
              <a:t>Facial recognition</a:t>
            </a:r>
          </a:p>
          <a:p>
            <a:pPr marL="344488" indent="-344488">
              <a:lnSpc>
                <a:spcPct val="100000"/>
              </a:lnSpc>
              <a:spcBef>
                <a:spcPts val="400"/>
              </a:spcBef>
              <a:spcAft>
                <a:spcPts val="400"/>
              </a:spcAft>
              <a:buFont typeface="Arial" panose="020B0604020202020204" pitchFamily="34" charset="0"/>
              <a:buChar char="•"/>
            </a:pPr>
            <a:r>
              <a:rPr lang="en-US" sz="2000" dirty="0">
                <a:solidFill>
                  <a:schemeClr val="bg1"/>
                </a:solidFill>
                <a:latin typeface="+mn-lt"/>
                <a:ea typeface="+mj-lt"/>
                <a:cs typeface="+mj-lt"/>
              </a:rPr>
              <a:t>Retina scan</a:t>
            </a:r>
          </a:p>
          <a:p>
            <a:pPr marL="344488" indent="-344488">
              <a:lnSpc>
                <a:spcPct val="100000"/>
              </a:lnSpc>
              <a:spcBef>
                <a:spcPts val="400"/>
              </a:spcBef>
              <a:spcAft>
                <a:spcPts val="400"/>
              </a:spcAft>
              <a:buFont typeface="Arial" panose="020B0604020202020204" pitchFamily="34" charset="0"/>
              <a:buChar char="•"/>
            </a:pPr>
            <a:r>
              <a:rPr lang="en-US" sz="2000" dirty="0">
                <a:solidFill>
                  <a:schemeClr val="bg1"/>
                </a:solidFill>
                <a:latin typeface="+mn-lt"/>
                <a:ea typeface="+mj-lt"/>
                <a:cs typeface="+mj-lt"/>
              </a:rPr>
              <a:t>Voice verification </a:t>
            </a:r>
            <a:endParaRPr lang="en-US" sz="2000" dirty="0">
              <a:solidFill>
                <a:schemeClr val="bg1"/>
              </a:solidFill>
              <a:latin typeface="+mn-lt"/>
            </a:endParaRPr>
          </a:p>
        </p:txBody>
      </p:sp>
      <p:sp>
        <p:nvSpPr>
          <p:cNvPr id="14" name="Freeform 13">
            <a:extLst>
              <a:ext uri="{FF2B5EF4-FFF2-40B4-BE49-F238E27FC236}">
                <a16:creationId xmlns:a16="http://schemas.microsoft.com/office/drawing/2014/main" id="{257CFB0C-9116-4E59-03BD-D17F0135E913}"/>
              </a:ext>
            </a:extLst>
          </p:cNvPr>
          <p:cNvSpPr/>
          <p:nvPr/>
        </p:nvSpPr>
        <p:spPr>
          <a:xfrm>
            <a:off x="1127476" y="510227"/>
            <a:ext cx="1567685" cy="1985735"/>
          </a:xfrm>
          <a:custGeom>
            <a:avLst/>
            <a:gdLst>
              <a:gd name="connsiteX0" fmla="*/ 0 w 3529966"/>
              <a:gd name="connsiteY0" fmla="*/ 771102 h 4471291"/>
              <a:gd name="connsiteX1" fmla="*/ 0 w 3529966"/>
              <a:gd name="connsiteY1" fmla="*/ 1588093 h 4471291"/>
              <a:gd name="connsiteX2" fmla="*/ 1764984 w 3529966"/>
              <a:gd name="connsiteY2" fmla="*/ 4471292 h 4471291"/>
              <a:gd name="connsiteX3" fmla="*/ 1764984 w 3529966"/>
              <a:gd name="connsiteY3" fmla="*/ 4471292 h 4471291"/>
              <a:gd name="connsiteX4" fmla="*/ 3529967 w 3529966"/>
              <a:gd name="connsiteY4" fmla="*/ 1588093 h 4471291"/>
              <a:gd name="connsiteX5" fmla="*/ 3529967 w 3529966"/>
              <a:gd name="connsiteY5" fmla="*/ 771102 h 4471291"/>
              <a:gd name="connsiteX6" fmla="*/ 3529967 w 3529966"/>
              <a:gd name="connsiteY6" fmla="*/ 771102 h 4471291"/>
              <a:gd name="connsiteX7" fmla="*/ 1969329 w 3529966"/>
              <a:gd name="connsiteY7" fmla="*/ 178852 h 4471291"/>
              <a:gd name="connsiteX8" fmla="*/ 1764984 w 3529966"/>
              <a:gd name="connsiteY8" fmla="*/ 0 h 4471291"/>
              <a:gd name="connsiteX9" fmla="*/ 1560638 w 3529966"/>
              <a:gd name="connsiteY9" fmla="*/ 178852 h 4471291"/>
              <a:gd name="connsiteX10" fmla="*/ 0 w 3529966"/>
              <a:gd name="connsiteY10" fmla="*/ 771102 h 447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9966" h="4471291">
                <a:moveTo>
                  <a:pt x="0" y="771102"/>
                </a:moveTo>
                <a:lnTo>
                  <a:pt x="0" y="1588093"/>
                </a:lnTo>
                <a:cubicBezTo>
                  <a:pt x="0" y="2828288"/>
                  <a:pt x="689520" y="3954740"/>
                  <a:pt x="1764984" y="4471292"/>
                </a:cubicBezTo>
                <a:lnTo>
                  <a:pt x="1764984" y="4471292"/>
                </a:lnTo>
                <a:cubicBezTo>
                  <a:pt x="2840447" y="3954740"/>
                  <a:pt x="3529967" y="2828288"/>
                  <a:pt x="3529967" y="1588093"/>
                </a:cubicBezTo>
                <a:lnTo>
                  <a:pt x="3529967" y="771102"/>
                </a:lnTo>
                <a:lnTo>
                  <a:pt x="3529967" y="771102"/>
                </a:lnTo>
                <a:cubicBezTo>
                  <a:pt x="2959681" y="771102"/>
                  <a:pt x="2407830" y="561657"/>
                  <a:pt x="1969329" y="178852"/>
                </a:cubicBezTo>
                <a:lnTo>
                  <a:pt x="1764984" y="0"/>
                </a:lnTo>
                <a:lnTo>
                  <a:pt x="1560638" y="178852"/>
                </a:lnTo>
                <a:cubicBezTo>
                  <a:pt x="1122137" y="561265"/>
                  <a:pt x="570286" y="770709"/>
                  <a:pt x="0" y="771102"/>
                </a:cubicBezTo>
                <a:close/>
              </a:path>
            </a:pathLst>
          </a:custGeom>
          <a:noFill/>
          <a:ln w="15875" cap="flat">
            <a:solidFill>
              <a:schemeClr val="bg1"/>
            </a:solidFill>
            <a:prstDash val="solid"/>
            <a:miter/>
          </a:ln>
        </p:spPr>
        <p:txBody>
          <a:bodyPr rtlCol="0" anchor="ctr"/>
          <a:lstStyle/>
          <a:p>
            <a:endParaRPr lang="en-US" sz="2311"/>
          </a:p>
        </p:txBody>
      </p:sp>
      <p:pic>
        <p:nvPicPr>
          <p:cNvPr id="15" name="Graphic 14">
            <a:extLst>
              <a:ext uri="{FF2B5EF4-FFF2-40B4-BE49-F238E27FC236}">
                <a16:creationId xmlns:a16="http://schemas.microsoft.com/office/drawing/2014/main" id="{BE944D08-933D-A488-D4D5-E2E1BFA89A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3124" y="908140"/>
            <a:ext cx="1121853" cy="1121853"/>
          </a:xfrm>
          <a:prstGeom prst="rect">
            <a:avLst/>
          </a:prstGeom>
        </p:spPr>
      </p:pic>
      <p:sp>
        <p:nvSpPr>
          <p:cNvPr id="16" name="Freeform 18">
            <a:extLst>
              <a:ext uri="{FF2B5EF4-FFF2-40B4-BE49-F238E27FC236}">
                <a16:creationId xmlns:a16="http://schemas.microsoft.com/office/drawing/2014/main" id="{39077AB8-3F3D-0ECA-76C6-9E7647AE8C90}"/>
              </a:ext>
            </a:extLst>
          </p:cNvPr>
          <p:cNvSpPr/>
          <p:nvPr/>
        </p:nvSpPr>
        <p:spPr>
          <a:xfrm>
            <a:off x="5299966" y="510227"/>
            <a:ext cx="1567685" cy="1985735"/>
          </a:xfrm>
          <a:custGeom>
            <a:avLst/>
            <a:gdLst>
              <a:gd name="connsiteX0" fmla="*/ 0 w 3529966"/>
              <a:gd name="connsiteY0" fmla="*/ 771102 h 4471291"/>
              <a:gd name="connsiteX1" fmla="*/ 0 w 3529966"/>
              <a:gd name="connsiteY1" fmla="*/ 1588093 h 4471291"/>
              <a:gd name="connsiteX2" fmla="*/ 1764984 w 3529966"/>
              <a:gd name="connsiteY2" fmla="*/ 4471292 h 4471291"/>
              <a:gd name="connsiteX3" fmla="*/ 1764984 w 3529966"/>
              <a:gd name="connsiteY3" fmla="*/ 4471292 h 4471291"/>
              <a:gd name="connsiteX4" fmla="*/ 3529967 w 3529966"/>
              <a:gd name="connsiteY4" fmla="*/ 1588093 h 4471291"/>
              <a:gd name="connsiteX5" fmla="*/ 3529967 w 3529966"/>
              <a:gd name="connsiteY5" fmla="*/ 771102 h 4471291"/>
              <a:gd name="connsiteX6" fmla="*/ 3529967 w 3529966"/>
              <a:gd name="connsiteY6" fmla="*/ 771102 h 4471291"/>
              <a:gd name="connsiteX7" fmla="*/ 1969329 w 3529966"/>
              <a:gd name="connsiteY7" fmla="*/ 178852 h 4471291"/>
              <a:gd name="connsiteX8" fmla="*/ 1764984 w 3529966"/>
              <a:gd name="connsiteY8" fmla="*/ 0 h 4471291"/>
              <a:gd name="connsiteX9" fmla="*/ 1560638 w 3529966"/>
              <a:gd name="connsiteY9" fmla="*/ 178852 h 4471291"/>
              <a:gd name="connsiteX10" fmla="*/ 0 w 3529966"/>
              <a:gd name="connsiteY10" fmla="*/ 771102 h 447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9966" h="4471291">
                <a:moveTo>
                  <a:pt x="0" y="771102"/>
                </a:moveTo>
                <a:lnTo>
                  <a:pt x="0" y="1588093"/>
                </a:lnTo>
                <a:cubicBezTo>
                  <a:pt x="0" y="2828288"/>
                  <a:pt x="689520" y="3954740"/>
                  <a:pt x="1764984" y="4471292"/>
                </a:cubicBezTo>
                <a:lnTo>
                  <a:pt x="1764984" y="4471292"/>
                </a:lnTo>
                <a:cubicBezTo>
                  <a:pt x="2840447" y="3954740"/>
                  <a:pt x="3529967" y="2828288"/>
                  <a:pt x="3529967" y="1588093"/>
                </a:cubicBezTo>
                <a:lnTo>
                  <a:pt x="3529967" y="771102"/>
                </a:lnTo>
                <a:lnTo>
                  <a:pt x="3529967" y="771102"/>
                </a:lnTo>
                <a:cubicBezTo>
                  <a:pt x="2959681" y="771102"/>
                  <a:pt x="2407830" y="561657"/>
                  <a:pt x="1969329" y="178852"/>
                </a:cubicBezTo>
                <a:lnTo>
                  <a:pt x="1764984" y="0"/>
                </a:lnTo>
                <a:lnTo>
                  <a:pt x="1560638" y="178852"/>
                </a:lnTo>
                <a:cubicBezTo>
                  <a:pt x="1122137" y="561265"/>
                  <a:pt x="570286" y="770709"/>
                  <a:pt x="0" y="771102"/>
                </a:cubicBezTo>
                <a:close/>
              </a:path>
            </a:pathLst>
          </a:custGeom>
          <a:noFill/>
          <a:ln w="15875" cap="flat">
            <a:solidFill>
              <a:schemeClr val="bg1"/>
            </a:solidFill>
            <a:prstDash val="solid"/>
            <a:miter/>
          </a:ln>
        </p:spPr>
        <p:txBody>
          <a:bodyPr rtlCol="0" anchor="ctr"/>
          <a:lstStyle/>
          <a:p>
            <a:endParaRPr lang="en-US" sz="2311"/>
          </a:p>
        </p:txBody>
      </p:sp>
      <p:sp>
        <p:nvSpPr>
          <p:cNvPr id="17" name="Freeform 22">
            <a:extLst>
              <a:ext uri="{FF2B5EF4-FFF2-40B4-BE49-F238E27FC236}">
                <a16:creationId xmlns:a16="http://schemas.microsoft.com/office/drawing/2014/main" id="{95869311-B462-6D88-137A-333F0C12872E}"/>
              </a:ext>
            </a:extLst>
          </p:cNvPr>
          <p:cNvSpPr/>
          <p:nvPr/>
        </p:nvSpPr>
        <p:spPr>
          <a:xfrm>
            <a:off x="9225790" y="510227"/>
            <a:ext cx="1567685" cy="1985735"/>
          </a:xfrm>
          <a:custGeom>
            <a:avLst/>
            <a:gdLst>
              <a:gd name="connsiteX0" fmla="*/ 0 w 3529966"/>
              <a:gd name="connsiteY0" fmla="*/ 771102 h 4471291"/>
              <a:gd name="connsiteX1" fmla="*/ 0 w 3529966"/>
              <a:gd name="connsiteY1" fmla="*/ 1588093 h 4471291"/>
              <a:gd name="connsiteX2" fmla="*/ 1764984 w 3529966"/>
              <a:gd name="connsiteY2" fmla="*/ 4471292 h 4471291"/>
              <a:gd name="connsiteX3" fmla="*/ 1764984 w 3529966"/>
              <a:gd name="connsiteY3" fmla="*/ 4471292 h 4471291"/>
              <a:gd name="connsiteX4" fmla="*/ 3529967 w 3529966"/>
              <a:gd name="connsiteY4" fmla="*/ 1588093 h 4471291"/>
              <a:gd name="connsiteX5" fmla="*/ 3529967 w 3529966"/>
              <a:gd name="connsiteY5" fmla="*/ 771102 h 4471291"/>
              <a:gd name="connsiteX6" fmla="*/ 3529967 w 3529966"/>
              <a:gd name="connsiteY6" fmla="*/ 771102 h 4471291"/>
              <a:gd name="connsiteX7" fmla="*/ 1969329 w 3529966"/>
              <a:gd name="connsiteY7" fmla="*/ 178852 h 4471291"/>
              <a:gd name="connsiteX8" fmla="*/ 1764984 w 3529966"/>
              <a:gd name="connsiteY8" fmla="*/ 0 h 4471291"/>
              <a:gd name="connsiteX9" fmla="*/ 1560638 w 3529966"/>
              <a:gd name="connsiteY9" fmla="*/ 178852 h 4471291"/>
              <a:gd name="connsiteX10" fmla="*/ 0 w 3529966"/>
              <a:gd name="connsiteY10" fmla="*/ 771102 h 447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9966" h="4471291">
                <a:moveTo>
                  <a:pt x="0" y="771102"/>
                </a:moveTo>
                <a:lnTo>
                  <a:pt x="0" y="1588093"/>
                </a:lnTo>
                <a:cubicBezTo>
                  <a:pt x="0" y="2828288"/>
                  <a:pt x="689520" y="3954740"/>
                  <a:pt x="1764984" y="4471292"/>
                </a:cubicBezTo>
                <a:lnTo>
                  <a:pt x="1764984" y="4471292"/>
                </a:lnTo>
                <a:cubicBezTo>
                  <a:pt x="2840447" y="3954740"/>
                  <a:pt x="3529967" y="2828288"/>
                  <a:pt x="3529967" y="1588093"/>
                </a:cubicBezTo>
                <a:lnTo>
                  <a:pt x="3529967" y="771102"/>
                </a:lnTo>
                <a:lnTo>
                  <a:pt x="3529967" y="771102"/>
                </a:lnTo>
                <a:cubicBezTo>
                  <a:pt x="2959681" y="771102"/>
                  <a:pt x="2407830" y="561657"/>
                  <a:pt x="1969329" y="178852"/>
                </a:cubicBezTo>
                <a:lnTo>
                  <a:pt x="1764984" y="0"/>
                </a:lnTo>
                <a:lnTo>
                  <a:pt x="1560638" y="178852"/>
                </a:lnTo>
                <a:cubicBezTo>
                  <a:pt x="1122137" y="561265"/>
                  <a:pt x="570286" y="770709"/>
                  <a:pt x="0" y="771102"/>
                </a:cubicBezTo>
                <a:close/>
              </a:path>
            </a:pathLst>
          </a:custGeom>
          <a:noFill/>
          <a:ln w="15875" cap="flat">
            <a:solidFill>
              <a:schemeClr val="bg1"/>
            </a:solidFill>
            <a:prstDash val="solid"/>
            <a:miter/>
          </a:ln>
        </p:spPr>
        <p:txBody>
          <a:bodyPr rtlCol="0" anchor="ctr"/>
          <a:lstStyle/>
          <a:p>
            <a:endParaRPr lang="en-US" sz="2311"/>
          </a:p>
        </p:txBody>
      </p:sp>
      <p:pic>
        <p:nvPicPr>
          <p:cNvPr id="18" name="Graphic 17">
            <a:extLst>
              <a:ext uri="{FF2B5EF4-FFF2-40B4-BE49-F238E27FC236}">
                <a16:creationId xmlns:a16="http://schemas.microsoft.com/office/drawing/2014/main" id="{BC097021-EC16-1C75-2EDF-453F4EE528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31138" y="916396"/>
            <a:ext cx="1105341" cy="1105341"/>
          </a:xfrm>
          <a:prstGeom prst="rect">
            <a:avLst/>
          </a:prstGeom>
        </p:spPr>
      </p:pic>
      <p:pic>
        <p:nvPicPr>
          <p:cNvPr id="19" name="Graphic 18">
            <a:extLst>
              <a:ext uri="{FF2B5EF4-FFF2-40B4-BE49-F238E27FC236}">
                <a16:creationId xmlns:a16="http://schemas.microsoft.com/office/drawing/2014/main" id="{0A3CFFC5-0737-4B4A-2A28-89A5225E8E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79075" y="908140"/>
            <a:ext cx="1238512" cy="1238512"/>
          </a:xfrm>
          <a:prstGeom prst="rect">
            <a:avLst/>
          </a:prstGeom>
        </p:spPr>
      </p:pic>
    </p:spTree>
    <p:extLst>
      <p:ext uri="{BB962C8B-B14F-4D97-AF65-F5344CB8AC3E}">
        <p14:creationId xmlns:p14="http://schemas.microsoft.com/office/powerpoint/2010/main" val="2964968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D9A4B-411C-CF88-DCB0-D91CE2B9743E}"/>
            </a:ext>
          </a:extLst>
        </p:cNvPr>
        <p:cNvGrpSpPr/>
        <p:nvPr/>
      </p:nvGrpSpPr>
      <p:grpSpPr>
        <a:xfrm>
          <a:off x="0" y="0"/>
          <a:ext cx="0" cy="0"/>
          <a:chOff x="0" y="0"/>
          <a:chExt cx="0" cy="0"/>
        </a:xfrm>
      </p:grpSpPr>
      <p:pic>
        <p:nvPicPr>
          <p:cNvPr id="6" name="Picture 5" descr="A picture containing colorful, rainy&#10;&#10;Description automatically generated">
            <a:extLst>
              <a:ext uri="{FF2B5EF4-FFF2-40B4-BE49-F238E27FC236}">
                <a16:creationId xmlns:a16="http://schemas.microsoft.com/office/drawing/2014/main" id="{7882E3D7-1466-8340-191B-F675BE14A7D9}"/>
              </a:ext>
            </a:extLst>
          </p:cNvPr>
          <p:cNvPicPr>
            <a:picLocks noChangeAspect="1"/>
          </p:cNvPicPr>
          <p:nvPr/>
        </p:nvPicPr>
        <p:blipFill>
          <a:blip r:embed="rId3" cstate="screen">
            <a:alphaModFix amt="84000"/>
            <a:extLst>
              <a:ext uri="{28A0092B-C50C-407E-A947-70E740481C1C}">
                <a14:useLocalDpi xmlns:a14="http://schemas.microsoft.com/office/drawing/2010/main"/>
              </a:ext>
            </a:extLst>
          </a:blip>
          <a:stretch>
            <a:fillRect/>
          </a:stretch>
        </p:blipFill>
        <p:spPr>
          <a:xfrm>
            <a:off x="-1" y="0"/>
            <a:ext cx="12191999" cy="6858000"/>
          </a:xfrm>
          <a:prstGeom prst="rect">
            <a:avLst/>
          </a:prstGeom>
        </p:spPr>
      </p:pic>
      <p:sp>
        <p:nvSpPr>
          <p:cNvPr id="7" name="Rectangle 6">
            <a:extLst>
              <a:ext uri="{FF2B5EF4-FFF2-40B4-BE49-F238E27FC236}">
                <a16:creationId xmlns:a16="http://schemas.microsoft.com/office/drawing/2014/main" id="{A49884C5-8E77-5FCF-3679-9142096241D6}"/>
              </a:ext>
            </a:extLst>
          </p:cNvPr>
          <p:cNvSpPr/>
          <p:nvPr/>
        </p:nvSpPr>
        <p:spPr>
          <a:xfrm>
            <a:off x="0" y="0"/>
            <a:ext cx="12192000" cy="6858000"/>
          </a:xfrm>
          <a:prstGeom prst="rect">
            <a:avLst/>
          </a:prstGeom>
          <a:gradFill flip="none" rotWithShape="1">
            <a:gsLst>
              <a:gs pos="100000">
                <a:srgbClr val="0057B8">
                  <a:alpha val="90000"/>
                </a:srgbClr>
              </a:gs>
              <a:gs pos="31000">
                <a:schemeClr val="bg2">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2" name="Text Placeholder 1">
            <a:extLst>
              <a:ext uri="{FF2B5EF4-FFF2-40B4-BE49-F238E27FC236}">
                <a16:creationId xmlns:a16="http://schemas.microsoft.com/office/drawing/2014/main" id="{CD70C4E3-CF13-8E25-664B-9BF4212E2740}"/>
              </a:ext>
            </a:extLst>
          </p:cNvPr>
          <p:cNvSpPr>
            <a:spLocks noGrp="1"/>
          </p:cNvSpPr>
          <p:nvPr>
            <p:ph type="body" sz="quarter" idx="17"/>
          </p:nvPr>
        </p:nvSpPr>
        <p:spPr/>
        <p:txBody>
          <a:bodyPr/>
          <a:lstStyle/>
          <a:p>
            <a:r>
              <a:rPr lang="en-US" dirty="0"/>
              <a:t>Forbes, Silent Breach Exposes 16 Billion Passwords: 5 Things You Must Do Now, 2025</a:t>
            </a:r>
          </a:p>
        </p:txBody>
      </p:sp>
      <p:pic>
        <p:nvPicPr>
          <p:cNvPr id="8" name="Optiv logo neg">
            <a:extLst>
              <a:ext uri="{FF2B5EF4-FFF2-40B4-BE49-F238E27FC236}">
                <a16:creationId xmlns:a16="http://schemas.microsoft.com/office/drawing/2014/main" id="{631E18C6-9496-3F1C-6396-EB5349A4144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bwMode="black">
          <a:xfrm>
            <a:off x="400336" y="6334612"/>
            <a:ext cx="782522" cy="414000"/>
          </a:xfrm>
          <a:prstGeom prst="rect">
            <a:avLst/>
          </a:prstGeom>
        </p:spPr>
      </p:pic>
      <p:sp>
        <p:nvSpPr>
          <p:cNvPr id="5" name="Title 1">
            <a:extLst>
              <a:ext uri="{FF2B5EF4-FFF2-40B4-BE49-F238E27FC236}">
                <a16:creationId xmlns:a16="http://schemas.microsoft.com/office/drawing/2014/main" id="{EA5DF8AC-96AF-96A9-A39C-22114DF88168}"/>
              </a:ext>
            </a:extLst>
          </p:cNvPr>
          <p:cNvSpPr txBox="1">
            <a:spLocks/>
          </p:cNvSpPr>
          <p:nvPr/>
        </p:nvSpPr>
        <p:spPr>
          <a:xfrm>
            <a:off x="457200" y="1203547"/>
            <a:ext cx="11277600" cy="3039486"/>
          </a:xfrm>
          <a:prstGeom prst="rect">
            <a:avLst/>
          </a:prstGeom>
        </p:spPr>
        <p:txBody>
          <a:bodyPr wrap="square" lIns="0" tIns="0" rIns="0" bIns="0">
            <a:spAutoFit/>
          </a:bodyPr>
          <a:lstStyle>
            <a:lvl1pPr algn="l" rtl="0" eaLnBrk="1" fontAlgn="base" hangingPunct="1">
              <a:lnSpc>
                <a:spcPct val="90000"/>
              </a:lnSpc>
              <a:spcBef>
                <a:spcPct val="0"/>
              </a:spcBef>
              <a:spcAft>
                <a:spcPct val="0"/>
              </a:spcAft>
              <a:defRPr lang="en-US" sz="2800" b="1" kern="1200" cap="none" baseline="0" dirty="0">
                <a:solidFill>
                  <a:schemeClr val="accent1"/>
                </a:solidFill>
                <a:latin typeface="+mj-lt"/>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2pPr>
            <a:lvl3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3pPr>
            <a:lvl4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4pPr>
            <a:lvl5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5pPr>
            <a:lvl6pPr marL="457166"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6pPr>
            <a:lvl7pPr marL="914333"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7pPr>
            <a:lvl8pPr marL="1371498"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8pPr>
            <a:lvl9pPr marL="1828664"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9pPr>
          </a:lstStyle>
          <a:p>
            <a:pPr lvl="0" algn="ctr">
              <a:lnSpc>
                <a:spcPct val="110000"/>
              </a:lnSpc>
              <a:spcBef>
                <a:spcPts val="200"/>
              </a:spcBef>
              <a:spcAft>
                <a:spcPts val="200"/>
              </a:spcAft>
              <a:defRPr/>
            </a:pPr>
            <a:r>
              <a:rPr lang="en-US" sz="13800" dirty="0">
                <a:solidFill>
                  <a:schemeClr val="accent4"/>
                </a:solidFill>
              </a:rPr>
              <a:t>16 Billion</a:t>
            </a:r>
            <a:br>
              <a:rPr lang="en-US" sz="8000" dirty="0">
                <a:solidFill>
                  <a:schemeClr val="accent5"/>
                </a:solidFill>
              </a:rPr>
            </a:br>
            <a:r>
              <a:rPr lang="en-US" sz="4400" dirty="0"/>
              <a:t>passwords exposed by hackers in June 2025</a:t>
            </a:r>
            <a:r>
              <a:rPr lang="en-US" sz="4400" dirty="0">
                <a:solidFill>
                  <a:schemeClr val="tx1"/>
                </a:solidFill>
                <a:latin typeface="Tw Cen MT" panose="020B0602020104020603"/>
              </a:rPr>
              <a:t>.</a:t>
            </a:r>
            <a:endParaRPr lang="en-US" sz="3200" dirty="0"/>
          </a:p>
        </p:txBody>
      </p:sp>
      <p:sp>
        <p:nvSpPr>
          <p:cNvPr id="4" name="PublicConf" descr="{&quot;templafy&quot;:{&quot;id&quot;:&quot;b8bfcb74-9288-4362-b2e7-f601fe456414&quot;}}">
            <a:extLst>
              <a:ext uri="{FF2B5EF4-FFF2-40B4-BE49-F238E27FC236}">
                <a16:creationId xmlns:a16="http://schemas.microsoft.com/office/drawing/2014/main" id="{3E2499A5-955C-3FF7-84D2-65710F66FFF9}"/>
              </a:ext>
            </a:extLst>
          </p:cNvPr>
          <p:cNvSpPr txBox="1">
            <a:spLocks/>
          </p:cNvSpPr>
          <p:nvPr/>
        </p:nvSpPr>
        <p:spPr bwMode="black">
          <a:xfrm>
            <a:off x="7142400" y="6451200"/>
            <a:ext cx="42228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DBD198F0-6505-48AC-8159-E67C9948D582}"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
        <p:nvSpPr>
          <p:cNvPr id="9" name="Slide Number Placeholder 4">
            <a:extLst>
              <a:ext uri="{FF2B5EF4-FFF2-40B4-BE49-F238E27FC236}">
                <a16:creationId xmlns:a16="http://schemas.microsoft.com/office/drawing/2014/main" id="{719C8C52-6846-5037-2EDA-BC1C32BAE2FB}"/>
              </a:ext>
            </a:extLst>
          </p:cNvPr>
          <p:cNvSpPr>
            <a:spLocks noGrp="1"/>
          </p:cNvSpPr>
          <p:nvPr>
            <p:ph type="sldNum" sz="quarter" idx="12"/>
          </p:nvPr>
        </p:nvSpPr>
        <p:spPr>
          <a:xfrm>
            <a:off x="11365200" y="6451200"/>
            <a:ext cx="370800" cy="180000"/>
          </a:xfrm>
        </p:spPr>
        <p:txBody>
          <a:bodyPr/>
          <a:lstStyle>
            <a:lvl1pPr algn="r">
              <a:defRPr/>
            </a:lvl1pPr>
          </a:lstStyle>
          <a:p>
            <a:fld id="{23AA811B-2EBD-4900-905E-5BE206449611}" type="slidenum">
              <a:rPr lang="en-US" smtClean="0"/>
              <a:pPr/>
              <a:t>14</a:t>
            </a:fld>
            <a:endParaRPr lang="en-US" dirty="0"/>
          </a:p>
        </p:txBody>
      </p:sp>
    </p:spTree>
    <p:extLst>
      <p:ext uri="{BB962C8B-B14F-4D97-AF65-F5344CB8AC3E}">
        <p14:creationId xmlns:p14="http://schemas.microsoft.com/office/powerpoint/2010/main" val="277813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7EB15-3AFC-EACF-060D-EA26DB96B436}"/>
            </a:ext>
          </a:extLst>
        </p:cNvPr>
        <p:cNvGrpSpPr/>
        <p:nvPr/>
      </p:nvGrpSpPr>
      <p:grpSpPr>
        <a:xfrm>
          <a:off x="0" y="0"/>
          <a:ext cx="0" cy="0"/>
          <a:chOff x="0" y="0"/>
          <a:chExt cx="0" cy="0"/>
        </a:xfrm>
      </p:grpSpPr>
      <p:sp>
        <p:nvSpPr>
          <p:cNvPr id="26" name="Text Placeholder 25">
            <a:extLst>
              <a:ext uri="{FF2B5EF4-FFF2-40B4-BE49-F238E27FC236}">
                <a16:creationId xmlns:a16="http://schemas.microsoft.com/office/drawing/2014/main" id="{95097EC5-E88F-1F7A-4963-3C9A3D50A5E0}"/>
              </a:ext>
            </a:extLst>
          </p:cNvPr>
          <p:cNvSpPr>
            <a:spLocks noGrp="1"/>
          </p:cNvSpPr>
          <p:nvPr>
            <p:ph type="body" sz="quarter" idx="17"/>
          </p:nvPr>
        </p:nvSpPr>
        <p:spPr>
          <a:xfrm>
            <a:off x="5048250" y="6216650"/>
            <a:ext cx="4586400" cy="180000"/>
          </a:xfrm>
        </p:spPr>
        <p:txBody>
          <a:bodyPr/>
          <a:lstStyle/>
          <a:p>
            <a:r>
              <a:rPr lang="en-US" dirty="0"/>
              <a:t>Source: Evaluating Login Challenges as a Defense Against Account Takeover, Google, 2019</a:t>
            </a:r>
          </a:p>
          <a:p>
            <a:r>
              <a:rPr lang="en-US" b="1" dirty="0"/>
              <a:t>Learn more about MFA:</a:t>
            </a:r>
          </a:p>
          <a:p>
            <a:r>
              <a:rPr lang="en-US" dirty="0">
                <a:solidFill>
                  <a:schemeClr val="accent4">
                    <a:alpha val="50000"/>
                  </a:schemeClr>
                </a:solidFill>
                <a:hlinkClick r:id="rId3">
                  <a:extLst>
                    <a:ext uri="{A12FA001-AC4F-418D-AE19-62706E023703}">
                      <ahyp:hlinkClr xmlns:ahyp="http://schemas.microsoft.com/office/drawing/2018/hyperlinkcolor" val="tx"/>
                    </a:ext>
                  </a:extLst>
                </a:hlinkClick>
              </a:rPr>
              <a:t>https://www.optiv.com/cybersecurity-dictionary/2fa-and-mfa</a:t>
            </a:r>
            <a:endParaRPr lang="en-US" dirty="0">
              <a:solidFill>
                <a:schemeClr val="accent4">
                  <a:alpha val="50000"/>
                </a:schemeClr>
              </a:solidFill>
            </a:endParaRPr>
          </a:p>
        </p:txBody>
      </p:sp>
      <p:sp>
        <p:nvSpPr>
          <p:cNvPr id="3" name="Slide Number Placeholder 2">
            <a:extLst>
              <a:ext uri="{FF2B5EF4-FFF2-40B4-BE49-F238E27FC236}">
                <a16:creationId xmlns:a16="http://schemas.microsoft.com/office/drawing/2014/main" id="{163A6A52-3325-DABB-CB37-51E7866FA2FB}"/>
              </a:ext>
            </a:extLst>
          </p:cNvPr>
          <p:cNvSpPr>
            <a:spLocks noGrp="1"/>
          </p:cNvSpPr>
          <p:nvPr>
            <p:ph type="sldNum" sz="quarter" idx="12"/>
          </p:nvPr>
        </p:nvSpPr>
        <p:spPr>
          <a:xfrm>
            <a:off x="11365200" y="6451200"/>
            <a:ext cx="370800" cy="180000"/>
          </a:xfrm>
        </p:spPr>
        <p:txBody>
          <a:bodyPr/>
          <a:lstStyle/>
          <a:p>
            <a:fld id="{23AA811B-2EBD-4900-905E-5BE206449611}" type="slidenum">
              <a:rPr lang="en-US" smtClean="0"/>
              <a:pPr/>
              <a:t>15</a:t>
            </a:fld>
            <a:endParaRPr lang="en-US" dirty="0"/>
          </a:p>
        </p:txBody>
      </p:sp>
      <p:pic>
        <p:nvPicPr>
          <p:cNvPr id="2" name="Picture 1">
            <a:extLst>
              <a:ext uri="{FF2B5EF4-FFF2-40B4-BE49-F238E27FC236}">
                <a16:creationId xmlns:a16="http://schemas.microsoft.com/office/drawing/2014/main" id="{EF3F9BF1-0BE2-5839-3F2D-0992E1F820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
            <a:ext cx="4276725" cy="6857999"/>
          </a:xfrm>
          <a:prstGeom prst="rect">
            <a:avLst/>
          </a:prstGeom>
        </p:spPr>
      </p:pic>
      <p:sp>
        <p:nvSpPr>
          <p:cNvPr id="9" name="TextBox 8">
            <a:extLst>
              <a:ext uri="{FF2B5EF4-FFF2-40B4-BE49-F238E27FC236}">
                <a16:creationId xmlns:a16="http://schemas.microsoft.com/office/drawing/2014/main" id="{5F6CC55D-B129-6415-62B2-478B61E3BEDB}"/>
              </a:ext>
            </a:extLst>
          </p:cNvPr>
          <p:cNvSpPr txBox="1"/>
          <p:nvPr/>
        </p:nvSpPr>
        <p:spPr>
          <a:xfrm>
            <a:off x="457200" y="735557"/>
            <a:ext cx="2460930" cy="646331"/>
          </a:xfrm>
          <a:prstGeom prst="rect">
            <a:avLst/>
          </a:prstGeom>
          <a:solidFill>
            <a:schemeClr val="accent1"/>
          </a:solidFill>
        </p:spPr>
        <p:txBody>
          <a:bodyPr wrap="none" anchor="ctr">
            <a:spAutoFit/>
          </a:bodyPr>
          <a:lstStyle/>
          <a:p>
            <a:r>
              <a:rPr lang="en-US" sz="3600" b="1" dirty="0">
                <a:solidFill>
                  <a:schemeClr val="bg1"/>
                </a:solidFill>
              </a:rPr>
              <a:t>Multi-Factor</a:t>
            </a:r>
          </a:p>
        </p:txBody>
      </p:sp>
      <p:sp>
        <p:nvSpPr>
          <p:cNvPr id="10" name="TextBox 9">
            <a:extLst>
              <a:ext uri="{FF2B5EF4-FFF2-40B4-BE49-F238E27FC236}">
                <a16:creationId xmlns:a16="http://schemas.microsoft.com/office/drawing/2014/main" id="{614F0579-352C-C35C-2FBD-AB283BD93A3D}"/>
              </a:ext>
            </a:extLst>
          </p:cNvPr>
          <p:cNvSpPr txBox="1"/>
          <p:nvPr/>
        </p:nvSpPr>
        <p:spPr>
          <a:xfrm>
            <a:off x="457200" y="1451837"/>
            <a:ext cx="2980303" cy="646331"/>
          </a:xfrm>
          <a:prstGeom prst="rect">
            <a:avLst/>
          </a:prstGeom>
          <a:solidFill>
            <a:schemeClr val="accent1"/>
          </a:solidFill>
        </p:spPr>
        <p:txBody>
          <a:bodyPr wrap="none" anchor="ctr">
            <a:spAutoFit/>
          </a:bodyPr>
          <a:lstStyle/>
          <a:p>
            <a:r>
              <a:rPr lang="en-US" sz="3600" b="1" dirty="0">
                <a:solidFill>
                  <a:schemeClr val="bg1"/>
                </a:solidFill>
              </a:rPr>
              <a:t>Authentication</a:t>
            </a:r>
          </a:p>
        </p:txBody>
      </p:sp>
      <p:sp>
        <p:nvSpPr>
          <p:cNvPr id="21" name="TextBox 20">
            <a:extLst>
              <a:ext uri="{FF2B5EF4-FFF2-40B4-BE49-F238E27FC236}">
                <a16:creationId xmlns:a16="http://schemas.microsoft.com/office/drawing/2014/main" id="{F49E2B94-F2EB-5C6D-CB64-FE8710105C7E}"/>
              </a:ext>
            </a:extLst>
          </p:cNvPr>
          <p:cNvSpPr txBox="1"/>
          <p:nvPr/>
        </p:nvSpPr>
        <p:spPr>
          <a:xfrm>
            <a:off x="457200" y="2168117"/>
            <a:ext cx="3028393" cy="646331"/>
          </a:xfrm>
          <a:prstGeom prst="rect">
            <a:avLst/>
          </a:prstGeom>
          <a:solidFill>
            <a:schemeClr val="accent1"/>
          </a:solidFill>
        </p:spPr>
        <p:txBody>
          <a:bodyPr wrap="none" anchor="ctr">
            <a:spAutoFit/>
          </a:bodyPr>
          <a:lstStyle/>
          <a:p>
            <a:r>
              <a:rPr lang="en-US" sz="3600" b="1" dirty="0">
                <a:solidFill>
                  <a:schemeClr val="bg1"/>
                </a:solidFill>
              </a:rPr>
              <a:t>Success Stories</a:t>
            </a:r>
          </a:p>
        </p:txBody>
      </p:sp>
      <p:sp>
        <p:nvSpPr>
          <p:cNvPr id="27" name="TextBox 26">
            <a:extLst>
              <a:ext uri="{FF2B5EF4-FFF2-40B4-BE49-F238E27FC236}">
                <a16:creationId xmlns:a16="http://schemas.microsoft.com/office/drawing/2014/main" id="{C628108C-9C69-183C-7F51-913773CCD117}"/>
              </a:ext>
            </a:extLst>
          </p:cNvPr>
          <p:cNvSpPr txBox="1"/>
          <p:nvPr/>
        </p:nvSpPr>
        <p:spPr>
          <a:xfrm>
            <a:off x="6520846" y="720611"/>
            <a:ext cx="5213953" cy="4524315"/>
          </a:xfrm>
          <a:prstGeom prst="rect">
            <a:avLst/>
          </a:prstGeom>
          <a:noFill/>
        </p:spPr>
        <p:txBody>
          <a:bodyPr wrap="square" rtlCol="0">
            <a:spAutoFit/>
          </a:bodyPr>
          <a:lstStyle/>
          <a:p>
            <a:pPr>
              <a:defRPr/>
            </a:pPr>
            <a:r>
              <a:rPr lang="en-US" sz="3200" dirty="0">
                <a:solidFill>
                  <a:srgbClr val="FFFFFF"/>
                </a:solidFill>
                <a:latin typeface="Tw Cen MT" panose="020B0602020104020603"/>
              </a:rPr>
              <a:t>Automated bot attacks prevented with SMS code</a:t>
            </a:r>
            <a:br>
              <a:rPr lang="en-US" sz="3200" dirty="0">
                <a:solidFill>
                  <a:srgbClr val="FFFFFF"/>
                </a:solidFill>
                <a:latin typeface="Tw Cen MT" panose="020B0602020104020603"/>
              </a:rPr>
            </a:br>
            <a:r>
              <a:rPr lang="en-US" sz="3200" dirty="0">
                <a:solidFill>
                  <a:srgbClr val="FFFFFF"/>
                </a:solidFill>
                <a:latin typeface="Tw Cen MT" panose="020B0602020104020603"/>
              </a:rPr>
              <a:t>or on-device prompts</a:t>
            </a:r>
          </a:p>
          <a:p>
            <a:pPr>
              <a:defRPr/>
            </a:pPr>
            <a:br>
              <a:rPr lang="en-US" sz="3200" dirty="0">
                <a:solidFill>
                  <a:srgbClr val="FFFFFF"/>
                </a:solidFill>
                <a:latin typeface="Tw Cen MT" panose="020B0602020104020603"/>
              </a:rPr>
            </a:br>
            <a:r>
              <a:rPr lang="en-US" sz="3200" dirty="0">
                <a:solidFill>
                  <a:srgbClr val="FFFFFF"/>
                </a:solidFill>
                <a:latin typeface="Tw Cen MT" panose="020B0602020104020603"/>
              </a:rPr>
              <a:t>Bulk phishing attempts thwarted by MFA</a:t>
            </a:r>
          </a:p>
          <a:p>
            <a:pPr>
              <a:defRPr/>
            </a:pPr>
            <a:endParaRPr lang="en-US" sz="3200" dirty="0">
              <a:solidFill>
                <a:srgbClr val="FFFFFF"/>
              </a:solidFill>
              <a:latin typeface="Tw Cen MT" panose="020B0602020104020603"/>
            </a:endParaRPr>
          </a:p>
          <a:p>
            <a:pPr>
              <a:defRPr/>
            </a:pPr>
            <a:r>
              <a:rPr lang="en-US" sz="3200" dirty="0">
                <a:solidFill>
                  <a:srgbClr val="FFFFFF"/>
                </a:solidFill>
                <a:latin typeface="Tw Cen MT" panose="020B0602020104020603"/>
              </a:rPr>
              <a:t>Difficult, targeted attacks stopped by MFA</a:t>
            </a:r>
          </a:p>
        </p:txBody>
      </p:sp>
      <p:sp>
        <p:nvSpPr>
          <p:cNvPr id="28" name="TextBox 27">
            <a:extLst>
              <a:ext uri="{FF2B5EF4-FFF2-40B4-BE49-F238E27FC236}">
                <a16:creationId xmlns:a16="http://schemas.microsoft.com/office/drawing/2014/main" id="{AE0C01CD-52DB-7997-4F51-5B4F4A1C5F98}"/>
              </a:ext>
            </a:extLst>
          </p:cNvPr>
          <p:cNvSpPr txBox="1"/>
          <p:nvPr/>
        </p:nvSpPr>
        <p:spPr>
          <a:xfrm>
            <a:off x="4337107" y="703210"/>
            <a:ext cx="2183739" cy="913007"/>
          </a:xfrm>
          <a:prstGeom prst="rect">
            <a:avLst/>
          </a:prstGeom>
          <a:noFill/>
        </p:spPr>
        <p:txBody>
          <a:bodyPr wrap="square">
            <a:spAutoFit/>
          </a:bodyPr>
          <a:lstStyle/>
          <a:p>
            <a:pPr algn="r"/>
            <a:r>
              <a:rPr lang="en-US" sz="5333" b="1" dirty="0">
                <a:solidFill>
                  <a:srgbClr val="FFB500"/>
                </a:solidFill>
                <a:latin typeface="Tw Cen MT" panose="020B0602020104020603"/>
              </a:rPr>
              <a:t>99% </a:t>
            </a:r>
            <a:endParaRPr lang="en-US" sz="4800" dirty="0"/>
          </a:p>
        </p:txBody>
      </p:sp>
      <p:sp>
        <p:nvSpPr>
          <p:cNvPr id="29" name="TextBox 28">
            <a:extLst>
              <a:ext uri="{FF2B5EF4-FFF2-40B4-BE49-F238E27FC236}">
                <a16:creationId xmlns:a16="http://schemas.microsoft.com/office/drawing/2014/main" id="{EBBC6940-C175-99B8-C836-81EDDC864CE5}"/>
              </a:ext>
            </a:extLst>
          </p:cNvPr>
          <p:cNvSpPr txBox="1"/>
          <p:nvPr/>
        </p:nvSpPr>
        <p:spPr>
          <a:xfrm>
            <a:off x="4522157" y="2607679"/>
            <a:ext cx="1998688" cy="913007"/>
          </a:xfrm>
          <a:prstGeom prst="rect">
            <a:avLst/>
          </a:prstGeom>
          <a:noFill/>
        </p:spPr>
        <p:txBody>
          <a:bodyPr wrap="square">
            <a:spAutoFit/>
          </a:bodyPr>
          <a:lstStyle/>
          <a:p>
            <a:pPr algn="r"/>
            <a:r>
              <a:rPr lang="en-US" sz="5333" b="1" dirty="0">
                <a:solidFill>
                  <a:srgbClr val="FFB500"/>
                </a:solidFill>
                <a:latin typeface="Tw Cen MT" panose="020B0602020104020603"/>
              </a:rPr>
              <a:t>96% </a:t>
            </a:r>
            <a:endParaRPr lang="en-US" sz="4800" dirty="0"/>
          </a:p>
        </p:txBody>
      </p:sp>
      <p:sp>
        <p:nvSpPr>
          <p:cNvPr id="30" name="TextBox 29">
            <a:extLst>
              <a:ext uri="{FF2B5EF4-FFF2-40B4-BE49-F238E27FC236}">
                <a16:creationId xmlns:a16="http://schemas.microsoft.com/office/drawing/2014/main" id="{DE99F96F-0CB8-53D1-274E-05E2D2E60796}"/>
              </a:ext>
            </a:extLst>
          </p:cNvPr>
          <p:cNvSpPr txBox="1"/>
          <p:nvPr/>
        </p:nvSpPr>
        <p:spPr>
          <a:xfrm>
            <a:off x="4522157" y="4073324"/>
            <a:ext cx="1998688" cy="913007"/>
          </a:xfrm>
          <a:prstGeom prst="rect">
            <a:avLst/>
          </a:prstGeom>
          <a:noFill/>
        </p:spPr>
        <p:txBody>
          <a:bodyPr wrap="square">
            <a:spAutoFit/>
          </a:bodyPr>
          <a:lstStyle/>
          <a:p>
            <a:pPr algn="r"/>
            <a:r>
              <a:rPr lang="en-US" sz="5333" b="1" dirty="0">
                <a:solidFill>
                  <a:srgbClr val="FFB500"/>
                </a:solidFill>
                <a:latin typeface="Tw Cen MT" panose="020B0602020104020603"/>
              </a:rPr>
              <a:t>76% </a:t>
            </a:r>
            <a:endParaRPr lang="en-US" sz="4800" dirty="0"/>
          </a:p>
        </p:txBody>
      </p:sp>
      <p:pic>
        <p:nvPicPr>
          <p:cNvPr id="32" name="Optiv logo neg">
            <a:extLst>
              <a:ext uri="{FF2B5EF4-FFF2-40B4-BE49-F238E27FC236}">
                <a16:creationId xmlns:a16="http://schemas.microsoft.com/office/drawing/2014/main" id="{B99146AB-2A17-3FB6-40C6-E15E16C80CA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bwMode="black">
          <a:xfrm>
            <a:off x="400336" y="6334612"/>
            <a:ext cx="782522" cy="414000"/>
          </a:xfrm>
          <a:prstGeom prst="rect">
            <a:avLst/>
          </a:prstGeom>
        </p:spPr>
      </p:pic>
    </p:spTree>
    <p:extLst>
      <p:ext uri="{BB962C8B-B14F-4D97-AF65-F5344CB8AC3E}">
        <p14:creationId xmlns:p14="http://schemas.microsoft.com/office/powerpoint/2010/main" val="1328075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D0D56B-3CBC-65A3-6466-128C3EEAF337}"/>
              </a:ext>
            </a:extLst>
          </p:cNvPr>
          <p:cNvSpPr/>
          <p:nvPr/>
        </p:nvSpPr>
        <p:spPr>
          <a:xfrm>
            <a:off x="0" y="-8890"/>
            <a:ext cx="12192000" cy="1471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800" noProof="0" dirty="0" err="1"/>
          </a:p>
        </p:txBody>
      </p:sp>
      <p:sp>
        <p:nvSpPr>
          <p:cNvPr id="4" name="Title 3">
            <a:extLst>
              <a:ext uri="{FF2B5EF4-FFF2-40B4-BE49-F238E27FC236}">
                <a16:creationId xmlns:a16="http://schemas.microsoft.com/office/drawing/2014/main" id="{95F98CCC-689B-FD74-5ABA-2C6A9658C4CC}"/>
              </a:ext>
            </a:extLst>
          </p:cNvPr>
          <p:cNvSpPr>
            <a:spLocks noGrp="1"/>
          </p:cNvSpPr>
          <p:nvPr>
            <p:ph type="title"/>
          </p:nvPr>
        </p:nvSpPr>
        <p:spPr/>
        <p:txBody>
          <a:bodyPr/>
          <a:lstStyle/>
          <a:p>
            <a:r>
              <a:rPr lang="en-US" dirty="0">
                <a:solidFill>
                  <a:schemeClr val="bg1"/>
                </a:solidFill>
              </a:rPr>
              <a:t>Enabling Multi-Factor Authentication</a:t>
            </a:r>
          </a:p>
        </p:txBody>
      </p:sp>
      <p:sp>
        <p:nvSpPr>
          <p:cNvPr id="6" name="Subtitle 5">
            <a:extLst>
              <a:ext uri="{FF2B5EF4-FFF2-40B4-BE49-F238E27FC236}">
                <a16:creationId xmlns:a16="http://schemas.microsoft.com/office/drawing/2014/main" id="{7499B060-1AA2-CE92-DEE1-54DDB37373C1}"/>
              </a:ext>
            </a:extLst>
          </p:cNvPr>
          <p:cNvSpPr>
            <a:spLocks noGrp="1"/>
          </p:cNvSpPr>
          <p:nvPr>
            <p:ph type="subTitle" idx="21"/>
          </p:nvPr>
        </p:nvSpPr>
        <p:spPr>
          <a:xfrm>
            <a:off x="457200" y="1000800"/>
            <a:ext cx="11278800" cy="246221"/>
          </a:xfrm>
        </p:spPr>
        <p:txBody>
          <a:bodyPr/>
          <a:lstStyle/>
          <a:p>
            <a:r>
              <a:rPr lang="en-US" dirty="0">
                <a:solidFill>
                  <a:schemeClr val="accent4"/>
                </a:solidFill>
              </a:rPr>
              <a:t>Tips, Best Practices and Considerations</a:t>
            </a:r>
          </a:p>
        </p:txBody>
      </p:sp>
      <p:sp>
        <p:nvSpPr>
          <p:cNvPr id="5" name="Text Placeholder 4">
            <a:extLst>
              <a:ext uri="{FF2B5EF4-FFF2-40B4-BE49-F238E27FC236}">
                <a16:creationId xmlns:a16="http://schemas.microsoft.com/office/drawing/2014/main" id="{3AAD017F-F9DF-D9A8-4612-BF26EAE303EC}"/>
              </a:ext>
            </a:extLst>
          </p:cNvPr>
          <p:cNvSpPr>
            <a:spLocks noGrp="1"/>
          </p:cNvSpPr>
          <p:nvPr>
            <p:ph type="body" sz="quarter" idx="17"/>
          </p:nvPr>
        </p:nvSpPr>
        <p:spPr/>
        <p:txBody>
          <a:bodyPr/>
          <a:lstStyle/>
          <a:p>
            <a:r>
              <a:rPr lang="en-US" dirty="0"/>
              <a:t>Source: National Cybersecurity Alliance, StaySafeOnline.org, Multi-Factor Authentication, 2022</a:t>
            </a:r>
          </a:p>
        </p:txBody>
      </p:sp>
      <p:sp>
        <p:nvSpPr>
          <p:cNvPr id="3" name="Slide Number Placeholder 2">
            <a:extLst>
              <a:ext uri="{FF2B5EF4-FFF2-40B4-BE49-F238E27FC236}">
                <a16:creationId xmlns:a16="http://schemas.microsoft.com/office/drawing/2014/main" id="{E05C72BD-91B9-CC1C-4DBA-1D15DE73F617}"/>
              </a:ext>
            </a:extLst>
          </p:cNvPr>
          <p:cNvSpPr>
            <a:spLocks noGrp="1"/>
          </p:cNvSpPr>
          <p:nvPr>
            <p:ph type="sldNum" sz="quarter" idx="12"/>
          </p:nvPr>
        </p:nvSpPr>
        <p:spPr/>
        <p:txBody>
          <a:bodyPr/>
          <a:lstStyle/>
          <a:p>
            <a:fld id="{23AA811B-2EBD-4900-905E-5BE206449611}" type="slidenum">
              <a:rPr lang="en-US" smtClean="0"/>
              <a:pPr/>
              <a:t>16</a:t>
            </a:fld>
            <a:endParaRPr lang="en-US" dirty="0"/>
          </a:p>
        </p:txBody>
      </p:sp>
      <p:graphicFrame>
        <p:nvGraphicFramePr>
          <p:cNvPr id="8" name="Table 13">
            <a:extLst>
              <a:ext uri="{FF2B5EF4-FFF2-40B4-BE49-F238E27FC236}">
                <a16:creationId xmlns:a16="http://schemas.microsoft.com/office/drawing/2014/main" id="{20458204-5D95-B1F2-B6C9-48DAE091F853}"/>
              </a:ext>
            </a:extLst>
          </p:cNvPr>
          <p:cNvGraphicFramePr>
            <a:graphicFrameLocks noGrp="1"/>
          </p:cNvGraphicFramePr>
          <p:nvPr>
            <p:extLst>
              <p:ext uri="{D42A27DB-BD31-4B8C-83A1-F6EECF244321}">
                <p14:modId xmlns:p14="http://schemas.microsoft.com/office/powerpoint/2010/main" val="2702523583"/>
              </p:ext>
            </p:extLst>
          </p:nvPr>
        </p:nvGraphicFramePr>
        <p:xfrm>
          <a:off x="457200" y="1644650"/>
          <a:ext cx="11277600" cy="4116758"/>
        </p:xfrm>
        <a:graphic>
          <a:graphicData uri="http://schemas.openxmlformats.org/drawingml/2006/table">
            <a:tbl>
              <a:tblPr firstRow="1" bandRow="1">
                <a:tableStyleId>{5C22544A-7EE6-4342-B048-85BDC9FD1C3A}</a:tableStyleId>
              </a:tblPr>
              <a:tblGrid>
                <a:gridCol w="3759200">
                  <a:extLst>
                    <a:ext uri="{9D8B030D-6E8A-4147-A177-3AD203B41FA5}">
                      <a16:colId xmlns:a16="http://schemas.microsoft.com/office/drawing/2014/main" val="1903869384"/>
                    </a:ext>
                  </a:extLst>
                </a:gridCol>
                <a:gridCol w="3759200">
                  <a:extLst>
                    <a:ext uri="{9D8B030D-6E8A-4147-A177-3AD203B41FA5}">
                      <a16:colId xmlns:a16="http://schemas.microsoft.com/office/drawing/2014/main" val="1507907606"/>
                    </a:ext>
                  </a:extLst>
                </a:gridCol>
                <a:gridCol w="3759200">
                  <a:extLst>
                    <a:ext uri="{9D8B030D-6E8A-4147-A177-3AD203B41FA5}">
                      <a16:colId xmlns:a16="http://schemas.microsoft.com/office/drawing/2014/main" val="3856410509"/>
                    </a:ext>
                  </a:extLst>
                </a:gridCol>
              </a:tblGrid>
              <a:tr h="683229">
                <a:tc>
                  <a:txBody>
                    <a:bodyPr/>
                    <a:lstStyle/>
                    <a:p>
                      <a:pPr marL="117475" indent="0" algn="ctr" defTabSz="914333" rtl="0" eaLnBrk="1" latinLnBrk="0" hangingPunct="1">
                        <a:spcAft>
                          <a:spcPts val="300"/>
                        </a:spcAft>
                        <a:buFont typeface="Arial" panose="020B0604020202020204" pitchFamily="34" charset="0"/>
                        <a:buNone/>
                        <a:tabLst/>
                      </a:pPr>
                      <a:r>
                        <a:rPr lang="en-US" sz="2100" b="1" i="0" kern="1200" dirty="0">
                          <a:solidFill>
                            <a:schemeClr val="tx1"/>
                          </a:solidFill>
                          <a:effectLst/>
                          <a:latin typeface="Tw Cen MT" panose="020B0602020104020603" pitchFamily="34" charset="77"/>
                          <a:ea typeface="+mn-ea"/>
                          <a:cs typeface="+mn-cs"/>
                        </a:rPr>
                        <a:t>Availability</a:t>
                      </a:r>
                    </a:p>
                  </a:txBody>
                  <a:tcPr marL="121920" marR="243840" marT="60960" marB="60960" anchor="ctr">
                    <a:lnL w="12700" cmpd="sng">
                      <a:noFill/>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3038" indent="0" algn="ctr" defTabSz="914333" rtl="0" eaLnBrk="1" latinLnBrk="0" hangingPunct="1">
                        <a:spcAft>
                          <a:spcPts val="300"/>
                        </a:spcAft>
                        <a:buFont typeface="Arial" panose="020B0604020202020204" pitchFamily="34" charset="0"/>
                        <a:buNone/>
                        <a:tabLst/>
                      </a:pPr>
                      <a:r>
                        <a:rPr lang="en-US" sz="2100" b="1" i="0" kern="1200" dirty="0">
                          <a:solidFill>
                            <a:schemeClr val="bg1"/>
                          </a:solidFill>
                          <a:effectLst/>
                          <a:latin typeface="Tw Cen MT" panose="020B0602020104020603" pitchFamily="34" charset="77"/>
                          <a:ea typeface="+mn-ea"/>
                          <a:cs typeface="+mn-cs"/>
                        </a:rPr>
                        <a:t>Prioritization</a:t>
                      </a:r>
                    </a:p>
                  </a:txBody>
                  <a:tcPr marL="121920" marR="243840" marT="60960" marB="6096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17475" indent="0" algn="ctr" defTabSz="914333" rtl="0" eaLnBrk="1" latinLnBrk="0" hangingPunct="1">
                        <a:spcAft>
                          <a:spcPts val="300"/>
                        </a:spcAft>
                        <a:buFont typeface="Arial" panose="020B0604020202020204" pitchFamily="34" charset="0"/>
                        <a:buNone/>
                        <a:tabLst/>
                      </a:pPr>
                      <a:r>
                        <a:rPr lang="en-US" sz="2100" b="1" i="0" kern="1200" dirty="0">
                          <a:solidFill>
                            <a:schemeClr val="bg1"/>
                          </a:solidFill>
                          <a:effectLst/>
                          <a:latin typeface="Tw Cen MT" panose="020B0602020104020603" pitchFamily="34" charset="77"/>
                          <a:ea typeface="+mn-ea"/>
                          <a:cs typeface="+mn-cs"/>
                        </a:rPr>
                        <a:t>Diligence</a:t>
                      </a:r>
                    </a:p>
                  </a:txBody>
                  <a:tcPr marL="121920" marR="121920" marT="60960" marB="60960" anchor="ctr">
                    <a:lnL w="6350" cap="flat" cmpd="sng" algn="ctr">
                      <a:solidFill>
                        <a:schemeClr val="bg1"/>
                      </a:solidFill>
                      <a:prstDash val="solid"/>
                      <a:round/>
                      <a:headEnd type="none" w="med" len="med"/>
                      <a:tailEnd type="none" w="med" len="med"/>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652565124"/>
                  </a:ext>
                </a:extLst>
              </a:tr>
              <a:tr h="3433529">
                <a:tc>
                  <a:txBody>
                    <a:bodyPr/>
                    <a:lstStyle/>
                    <a:p>
                      <a:pPr marL="0" marR="0" lvl="0" indent="0" algn="l" defTabSz="914333" rtl="0" eaLnBrk="1" fontAlgn="auto" latinLnBrk="0" hangingPunct="1">
                        <a:lnSpc>
                          <a:spcPct val="100000"/>
                        </a:lnSpc>
                        <a:spcBef>
                          <a:spcPts val="0"/>
                        </a:spcBef>
                        <a:spcAft>
                          <a:spcPts val="500"/>
                        </a:spcAft>
                        <a:buClrTx/>
                        <a:buSzTx/>
                        <a:buFont typeface="Arial" panose="020B0604020202020204" pitchFamily="34" charset="0"/>
                        <a:buNone/>
                        <a:tabLst/>
                        <a:defRPr/>
                      </a:pPr>
                      <a:r>
                        <a:rPr lang="en-US" sz="1600" b="1" i="0" kern="1200" dirty="0">
                          <a:solidFill>
                            <a:schemeClr val="accent1"/>
                          </a:solidFill>
                          <a:effectLst/>
                          <a:latin typeface="Tw Cen MT" panose="020B0602020104020603" pitchFamily="34" charset="77"/>
                          <a:ea typeface="+mn-ea"/>
                          <a:cs typeface="+mn-cs"/>
                        </a:rPr>
                        <a:t>Not every account or device </a:t>
                      </a:r>
                      <a:br>
                        <a:rPr lang="en-US" sz="1600" b="1" i="0" kern="1200" dirty="0">
                          <a:solidFill>
                            <a:schemeClr val="accent1"/>
                          </a:solidFill>
                          <a:effectLst/>
                          <a:latin typeface="Tw Cen MT" panose="020B0602020104020603" pitchFamily="34" charset="77"/>
                          <a:ea typeface="+mn-ea"/>
                          <a:cs typeface="+mn-cs"/>
                        </a:rPr>
                      </a:br>
                      <a:r>
                        <a:rPr lang="en-US" sz="1600" b="1" i="0" kern="1200" dirty="0">
                          <a:solidFill>
                            <a:schemeClr val="accent1"/>
                          </a:solidFill>
                          <a:effectLst/>
                          <a:latin typeface="Tw Cen MT" panose="020B0602020104020603" pitchFamily="34" charset="77"/>
                          <a:ea typeface="+mn-ea"/>
                          <a:cs typeface="+mn-cs"/>
                        </a:rPr>
                        <a:t>offers MFA</a:t>
                      </a:r>
                    </a:p>
                    <a:p>
                      <a:pPr marL="227013" marR="0" lvl="1" indent="-219075" algn="l" defTabSz="914333" rtl="0" eaLnBrk="1" fontAlgn="auto" latinLnBrk="0" hangingPunct="1">
                        <a:lnSpc>
                          <a:spcPct val="100000"/>
                        </a:lnSpc>
                        <a:spcBef>
                          <a:spcPts val="0"/>
                        </a:spcBef>
                        <a:spcAft>
                          <a:spcPts val="1100"/>
                        </a:spcAft>
                        <a:buClrTx/>
                        <a:buSzTx/>
                        <a:buFont typeface="Arial" panose="020B0604020202020204" pitchFamily="34" charset="0"/>
                        <a:buChar char="•"/>
                        <a:tabLst/>
                        <a:defRPr/>
                      </a:pPr>
                      <a:r>
                        <a:rPr lang="en-US" sz="1600" b="0" i="0" kern="1200" dirty="0">
                          <a:solidFill>
                            <a:schemeClr val="bg2">
                              <a:lumMod val="10000"/>
                            </a:schemeClr>
                          </a:solidFill>
                          <a:effectLst/>
                          <a:latin typeface="Tw Cen MT" panose="020B0602020104020603" pitchFamily="34" charset="77"/>
                          <a:ea typeface="+mn-ea"/>
                          <a:cs typeface="+mn-cs"/>
                        </a:rPr>
                        <a:t>Stay abreast of security updates that may enable the functionality</a:t>
                      </a:r>
                    </a:p>
                    <a:p>
                      <a:pPr marL="0" marR="0" lvl="0" indent="0" algn="l" defTabSz="914333" rtl="0" eaLnBrk="1" fontAlgn="auto" latinLnBrk="0" hangingPunct="1">
                        <a:lnSpc>
                          <a:spcPct val="100000"/>
                        </a:lnSpc>
                        <a:spcBef>
                          <a:spcPts val="0"/>
                        </a:spcBef>
                        <a:spcAft>
                          <a:spcPts val="500"/>
                        </a:spcAft>
                        <a:buClrTx/>
                        <a:buSzTx/>
                        <a:buFont typeface="Arial" panose="020B0604020202020204" pitchFamily="34" charset="0"/>
                        <a:buNone/>
                        <a:tabLst/>
                        <a:defRPr/>
                      </a:pPr>
                      <a:r>
                        <a:rPr lang="en-US" sz="1600" b="1" i="0" kern="1200" dirty="0">
                          <a:solidFill>
                            <a:schemeClr val="accent1"/>
                          </a:solidFill>
                          <a:effectLst/>
                          <a:latin typeface="Tw Cen MT" panose="020B0602020104020603" pitchFamily="34" charset="77"/>
                          <a:ea typeface="+mn-ea"/>
                          <a:cs typeface="+mn-cs"/>
                        </a:rPr>
                        <a:t>Common types of accounts </a:t>
                      </a:r>
                      <a:br>
                        <a:rPr lang="en-US" sz="1600" b="1" i="0" kern="1200" dirty="0">
                          <a:solidFill>
                            <a:schemeClr val="accent1"/>
                          </a:solidFill>
                          <a:effectLst/>
                          <a:latin typeface="Tw Cen MT" panose="020B0602020104020603" pitchFamily="34" charset="77"/>
                          <a:ea typeface="+mn-ea"/>
                          <a:cs typeface="+mn-cs"/>
                        </a:rPr>
                      </a:br>
                      <a:r>
                        <a:rPr lang="en-US" sz="1600" b="1" i="0" kern="1200" dirty="0">
                          <a:solidFill>
                            <a:schemeClr val="accent1"/>
                          </a:solidFill>
                          <a:effectLst/>
                          <a:latin typeface="Tw Cen MT" panose="020B0602020104020603" pitchFamily="34" charset="77"/>
                          <a:ea typeface="+mn-ea"/>
                          <a:cs typeface="+mn-cs"/>
                        </a:rPr>
                        <a:t>that offer MFA:</a:t>
                      </a:r>
                    </a:p>
                    <a:p>
                      <a:pPr marL="227013" marR="0" lvl="1" indent="-219075" algn="l" defTabSz="914333"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1600" b="0" i="0" kern="1200" dirty="0">
                          <a:solidFill>
                            <a:schemeClr val="bg2">
                              <a:lumMod val="10000"/>
                            </a:schemeClr>
                          </a:solidFill>
                          <a:effectLst/>
                          <a:latin typeface="Tw Cen MT" panose="020B0602020104020603" pitchFamily="34" charset="77"/>
                          <a:ea typeface="+mn-ea"/>
                          <a:cs typeface="+mn-cs"/>
                        </a:rPr>
                        <a:t>Banking/Credit Card</a:t>
                      </a:r>
                    </a:p>
                    <a:p>
                      <a:pPr marL="227013" marR="0" lvl="1" indent="-219075" algn="l" defTabSz="914333"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1600" b="0" i="0" kern="1200" dirty="0">
                          <a:solidFill>
                            <a:schemeClr val="bg2">
                              <a:lumMod val="10000"/>
                            </a:schemeClr>
                          </a:solidFill>
                          <a:effectLst/>
                          <a:latin typeface="Tw Cen MT" panose="020B0602020104020603" pitchFamily="34" charset="77"/>
                          <a:ea typeface="+mn-ea"/>
                          <a:cs typeface="+mn-cs"/>
                        </a:rPr>
                        <a:t>Insurance/Medical</a:t>
                      </a:r>
                    </a:p>
                    <a:p>
                      <a:pPr marL="227013" marR="0" lvl="1" indent="-219075" algn="l" defTabSz="914333"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1600" b="0" i="0" kern="1200" dirty="0">
                          <a:solidFill>
                            <a:schemeClr val="bg2">
                              <a:lumMod val="10000"/>
                            </a:schemeClr>
                          </a:solidFill>
                          <a:effectLst/>
                          <a:latin typeface="Tw Cen MT" panose="020B0602020104020603" pitchFamily="34" charset="77"/>
                          <a:ea typeface="+mn-ea"/>
                          <a:cs typeface="+mn-cs"/>
                        </a:rPr>
                        <a:t>Email</a:t>
                      </a:r>
                    </a:p>
                    <a:p>
                      <a:pPr marL="227013" marR="0" lvl="1" indent="-219075" algn="l" defTabSz="914333"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1600" b="0" i="0" kern="1200" dirty="0">
                          <a:solidFill>
                            <a:schemeClr val="bg2">
                              <a:lumMod val="10000"/>
                            </a:schemeClr>
                          </a:solidFill>
                          <a:effectLst/>
                          <a:latin typeface="Tw Cen MT" panose="020B0602020104020603" pitchFamily="34" charset="77"/>
                          <a:ea typeface="+mn-ea"/>
                          <a:cs typeface="+mn-cs"/>
                        </a:rPr>
                        <a:t>Social Media</a:t>
                      </a:r>
                    </a:p>
                    <a:p>
                      <a:pPr marL="227013" marR="0" lvl="1" indent="-219075" algn="l" defTabSz="914333"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1600" b="0" i="0" kern="1200" dirty="0">
                          <a:solidFill>
                            <a:schemeClr val="bg2">
                              <a:lumMod val="10000"/>
                            </a:schemeClr>
                          </a:solidFill>
                          <a:effectLst/>
                          <a:latin typeface="Tw Cen MT" panose="020B0602020104020603" pitchFamily="34" charset="77"/>
                          <a:ea typeface="+mn-ea"/>
                          <a:cs typeface="+mn-cs"/>
                        </a:rPr>
                        <a:t>Stores/Online Shopping</a:t>
                      </a:r>
                    </a:p>
                  </a:txBody>
                  <a:tcPr marL="182880" marR="182880" marT="60960" marB="121920">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90000"/>
                        <a:alpha val="10000"/>
                      </a:schemeClr>
                    </a:solidFill>
                  </a:tcPr>
                </a:tc>
                <a:tc>
                  <a:txBody>
                    <a:bodyPr/>
                    <a:lstStyle/>
                    <a:p>
                      <a:pPr marL="0" indent="0" algn="l" defTabSz="914333" rtl="0" eaLnBrk="1" latinLnBrk="0" hangingPunct="1">
                        <a:spcAft>
                          <a:spcPts val="500"/>
                        </a:spcAft>
                        <a:buFont typeface="Arial" panose="020B0604020202020204" pitchFamily="34" charset="0"/>
                        <a:buNone/>
                        <a:tabLst/>
                      </a:pPr>
                      <a:r>
                        <a:rPr lang="en-US" sz="1600" b="1" i="0" kern="1200" noProof="0" dirty="0">
                          <a:solidFill>
                            <a:schemeClr val="accent1"/>
                          </a:solidFill>
                          <a:effectLst/>
                          <a:latin typeface="Tw Cen MT" panose="020B0602020104020603" pitchFamily="34" charset="77"/>
                          <a:ea typeface="+mn-ea"/>
                          <a:cs typeface="+mn-cs"/>
                        </a:rPr>
                        <a:t>Add a layer of security on accounts with personal information</a:t>
                      </a:r>
                    </a:p>
                    <a:p>
                      <a:pPr marL="227013" marR="0" lvl="1" indent="-219075" algn="l" defTabSz="914333"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1600" b="0" i="0" kern="1200" noProof="0" dirty="0">
                          <a:solidFill>
                            <a:schemeClr val="bg2">
                              <a:lumMod val="10000"/>
                            </a:schemeClr>
                          </a:solidFill>
                          <a:effectLst/>
                          <a:latin typeface="Tw Cen MT" panose="020B0602020104020603" pitchFamily="34" charset="77"/>
                          <a:ea typeface="+mn-ea"/>
                          <a:cs typeface="+mn-cs"/>
                        </a:rPr>
                        <a:t>Financial </a:t>
                      </a:r>
                    </a:p>
                    <a:p>
                      <a:pPr marL="227013" marR="0" lvl="1" indent="-219075" algn="l" defTabSz="914333"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1600" b="0" i="0" kern="1200" noProof="0" dirty="0">
                          <a:solidFill>
                            <a:schemeClr val="bg2">
                              <a:lumMod val="10000"/>
                            </a:schemeClr>
                          </a:solidFill>
                          <a:effectLst/>
                          <a:latin typeface="Tw Cen MT" panose="020B0602020104020603" pitchFamily="34" charset="77"/>
                          <a:ea typeface="+mn-ea"/>
                          <a:cs typeface="+mn-cs"/>
                        </a:rPr>
                        <a:t>Health</a:t>
                      </a:r>
                    </a:p>
                    <a:p>
                      <a:pPr marL="227013" marR="0" lvl="1" indent="-219075" algn="l" defTabSz="914333"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1600" b="0" i="0" kern="1200" noProof="0" dirty="0">
                          <a:solidFill>
                            <a:schemeClr val="bg2">
                              <a:lumMod val="10000"/>
                            </a:schemeClr>
                          </a:solidFill>
                          <a:effectLst/>
                          <a:latin typeface="Tw Cen MT" panose="020B0602020104020603" pitchFamily="34" charset="77"/>
                          <a:ea typeface="+mn-ea"/>
                          <a:cs typeface="+mn-cs"/>
                        </a:rPr>
                        <a:t>Personal Contacts</a:t>
                      </a:r>
                    </a:p>
                    <a:p>
                      <a:pPr marL="120650" indent="-120650" algn="l" defTabSz="914333" rtl="0" eaLnBrk="1" latinLnBrk="0" hangingPunct="1">
                        <a:spcAft>
                          <a:spcPts val="500"/>
                        </a:spcAft>
                        <a:buFont typeface="Arial" panose="020B0604020202020204" pitchFamily="34" charset="0"/>
                        <a:buChar char="•"/>
                        <a:tabLst/>
                      </a:pPr>
                      <a:endParaRPr lang="en-US" sz="1600" b="0" i="0" kern="1200" noProof="0" dirty="0">
                        <a:solidFill>
                          <a:schemeClr val="bg2">
                            <a:lumMod val="10000"/>
                          </a:schemeClr>
                        </a:solidFill>
                        <a:effectLst/>
                        <a:latin typeface="Tw Cen MT" panose="020B0602020104020603" pitchFamily="34" charset="77"/>
                        <a:ea typeface="+mn-ea"/>
                        <a:cs typeface="+mn-cs"/>
                      </a:endParaRPr>
                    </a:p>
                  </a:txBody>
                  <a:tcPr marL="182880" marR="182880" marT="60960" marB="12192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alpha val="10000"/>
                      </a:schemeClr>
                    </a:solidFill>
                  </a:tcPr>
                </a:tc>
                <a:tc>
                  <a:txBody>
                    <a:bodyPr/>
                    <a:lstStyle/>
                    <a:p>
                      <a:pPr marL="0" indent="0" algn="l" defTabSz="914333" rtl="0" eaLnBrk="1" latinLnBrk="0" hangingPunct="1">
                        <a:spcAft>
                          <a:spcPts val="500"/>
                        </a:spcAft>
                        <a:buFont typeface="Arial" panose="020B0604020202020204" pitchFamily="34" charset="0"/>
                        <a:buNone/>
                        <a:tabLst/>
                      </a:pPr>
                      <a:r>
                        <a:rPr lang="en-US" sz="1600" b="1" i="0" kern="1200" noProof="0" dirty="0">
                          <a:solidFill>
                            <a:schemeClr val="accent1"/>
                          </a:solidFill>
                          <a:effectLst/>
                          <a:latin typeface="Tw Cen MT" panose="020B0602020104020603" pitchFamily="34" charset="77"/>
                          <a:ea typeface="+mn-ea"/>
                          <a:cs typeface="+mn-cs"/>
                        </a:rPr>
                        <a:t>Continue to use long, random and unique passwords</a:t>
                      </a:r>
                    </a:p>
                    <a:p>
                      <a:pPr marL="227013" marR="0" lvl="1" indent="-219075" algn="l" defTabSz="914333" rtl="0" eaLnBrk="1" fontAlgn="auto" latinLnBrk="0" hangingPunct="1">
                        <a:lnSpc>
                          <a:spcPct val="100000"/>
                        </a:lnSpc>
                        <a:spcBef>
                          <a:spcPts val="0"/>
                        </a:spcBef>
                        <a:spcAft>
                          <a:spcPts val="1100"/>
                        </a:spcAft>
                        <a:buClrTx/>
                        <a:buSzTx/>
                        <a:buFont typeface="Arial" panose="020B0604020202020204" pitchFamily="34" charset="0"/>
                        <a:buChar char="•"/>
                        <a:tabLst/>
                        <a:defRPr/>
                      </a:pPr>
                      <a:r>
                        <a:rPr lang="en-US" sz="1600" b="0" i="0" kern="1200" noProof="0" dirty="0">
                          <a:solidFill>
                            <a:schemeClr val="bg2">
                              <a:lumMod val="10000"/>
                            </a:schemeClr>
                          </a:solidFill>
                          <a:effectLst/>
                          <a:latin typeface="Tw Cen MT" panose="020B0602020104020603" pitchFamily="34" charset="77"/>
                          <a:ea typeface="+mn-ea"/>
                          <a:cs typeface="+mn-cs"/>
                        </a:rPr>
                        <a:t>Update your password if you are aware of potential compromise</a:t>
                      </a:r>
                    </a:p>
                    <a:p>
                      <a:pPr marL="0" indent="0" algn="l" defTabSz="914333" rtl="0" eaLnBrk="1" latinLnBrk="0" hangingPunct="1">
                        <a:spcAft>
                          <a:spcPts val="500"/>
                        </a:spcAft>
                        <a:buFont typeface="Arial" panose="020B0604020202020204" pitchFamily="34" charset="0"/>
                        <a:buNone/>
                        <a:tabLst/>
                      </a:pPr>
                      <a:r>
                        <a:rPr lang="en-US" sz="1600" b="1" i="0" kern="1200" noProof="0" dirty="0">
                          <a:solidFill>
                            <a:schemeClr val="accent1"/>
                          </a:solidFill>
                          <a:effectLst/>
                          <a:latin typeface="Tw Cen MT" panose="020B0602020104020603" pitchFamily="34" charset="77"/>
                          <a:ea typeface="+mn-ea"/>
                          <a:cs typeface="+mn-cs"/>
                        </a:rPr>
                        <a:t>If you receive multiple illegitimate </a:t>
                      </a:r>
                      <a:br>
                        <a:rPr lang="en-US" sz="1600" b="1" i="0" kern="1200" noProof="0" dirty="0">
                          <a:solidFill>
                            <a:schemeClr val="accent1"/>
                          </a:solidFill>
                          <a:effectLst/>
                          <a:latin typeface="Tw Cen MT" panose="020B0602020104020603" pitchFamily="34" charset="77"/>
                          <a:ea typeface="+mn-ea"/>
                          <a:cs typeface="+mn-cs"/>
                        </a:rPr>
                      </a:br>
                      <a:r>
                        <a:rPr lang="en-US" sz="1600" b="1" i="0" kern="1200" noProof="0" dirty="0">
                          <a:solidFill>
                            <a:schemeClr val="accent1"/>
                          </a:solidFill>
                          <a:effectLst/>
                          <a:latin typeface="Tw Cen MT" panose="020B0602020104020603" pitchFamily="34" charset="77"/>
                          <a:ea typeface="+mn-ea"/>
                          <a:cs typeface="+mn-cs"/>
                        </a:rPr>
                        <a:t>MFA requests:</a:t>
                      </a:r>
                    </a:p>
                    <a:p>
                      <a:pPr marL="227013" marR="0" lvl="1" indent="-219075" algn="l" defTabSz="914333"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1600" b="0" i="0" kern="1200" noProof="0" dirty="0">
                          <a:solidFill>
                            <a:schemeClr val="bg2">
                              <a:lumMod val="10000"/>
                            </a:schemeClr>
                          </a:solidFill>
                          <a:effectLst/>
                          <a:latin typeface="Tw Cen MT" panose="020B0602020104020603" pitchFamily="34" charset="77"/>
                          <a:ea typeface="+mn-ea"/>
                          <a:cs typeface="+mn-cs"/>
                        </a:rPr>
                        <a:t>Do not approve requests</a:t>
                      </a:r>
                    </a:p>
                    <a:p>
                      <a:pPr marL="227013" marR="0" lvl="1" indent="-219075" algn="l" defTabSz="914333"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1600" b="0" i="0" kern="1200" noProof="0" dirty="0">
                          <a:solidFill>
                            <a:schemeClr val="bg2">
                              <a:lumMod val="10000"/>
                            </a:schemeClr>
                          </a:solidFill>
                          <a:effectLst/>
                          <a:latin typeface="Tw Cen MT" panose="020B0602020104020603" pitchFamily="34" charset="77"/>
                          <a:ea typeface="+mn-ea"/>
                          <a:cs typeface="+mn-cs"/>
                        </a:rPr>
                        <a:t>Contact the service or platform and alert IT immediately</a:t>
                      </a:r>
                    </a:p>
                    <a:p>
                      <a:pPr marL="227013" marR="0" lvl="1" indent="-219075" algn="l" defTabSz="914333"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1600" b="0" i="0" kern="1200" noProof="0" dirty="0">
                          <a:solidFill>
                            <a:schemeClr val="bg2">
                              <a:lumMod val="10000"/>
                            </a:schemeClr>
                          </a:solidFill>
                          <a:effectLst/>
                          <a:latin typeface="Tw Cen MT" panose="020B0602020104020603" pitchFamily="34" charset="77"/>
                          <a:ea typeface="+mn-ea"/>
                          <a:cs typeface="+mn-cs"/>
                        </a:rPr>
                        <a:t>Change your password for the account</a:t>
                      </a:r>
                    </a:p>
                  </a:txBody>
                  <a:tcPr marL="182880" marR="182880" marT="60960" marB="121920">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50000"/>
                        <a:alpha val="10000"/>
                      </a:schemeClr>
                    </a:solidFill>
                  </a:tcPr>
                </a:tc>
                <a:extLst>
                  <a:ext uri="{0D108BD9-81ED-4DB2-BD59-A6C34878D82A}">
                    <a16:rowId xmlns:a16="http://schemas.microsoft.com/office/drawing/2014/main" val="1354766004"/>
                  </a:ext>
                </a:extLst>
              </a:tr>
            </a:tbl>
          </a:graphicData>
        </a:graphic>
      </p:graphicFrame>
      <p:pic>
        <p:nvPicPr>
          <p:cNvPr id="9" name="Graphic 8">
            <a:extLst>
              <a:ext uri="{FF2B5EF4-FFF2-40B4-BE49-F238E27FC236}">
                <a16:creationId xmlns:a16="http://schemas.microsoft.com/office/drawing/2014/main" id="{FA5CCD40-D190-0E45-8EAB-84DC75FAE01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7805" y="1722471"/>
            <a:ext cx="519335" cy="519335"/>
          </a:xfrm>
          <a:prstGeom prst="rect">
            <a:avLst/>
          </a:prstGeom>
        </p:spPr>
      </p:pic>
      <p:pic>
        <p:nvPicPr>
          <p:cNvPr id="10" name="Graphic 9" descr="Priorities outline">
            <a:extLst>
              <a:ext uri="{FF2B5EF4-FFF2-40B4-BE49-F238E27FC236}">
                <a16:creationId xmlns:a16="http://schemas.microsoft.com/office/drawing/2014/main" id="{46F947B6-0B93-43F5-2977-7DFAE240B7B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87556" y="1698286"/>
            <a:ext cx="567704" cy="567704"/>
          </a:xfrm>
          <a:prstGeom prst="rect">
            <a:avLst/>
          </a:prstGeom>
        </p:spPr>
      </p:pic>
      <p:pic>
        <p:nvPicPr>
          <p:cNvPr id="11" name="Graphic 10">
            <a:extLst>
              <a:ext uri="{FF2B5EF4-FFF2-40B4-BE49-F238E27FC236}">
                <a16:creationId xmlns:a16="http://schemas.microsoft.com/office/drawing/2014/main" id="{90C08AC9-4E85-2279-08E8-B3BD2B6418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81728" y="1698286"/>
            <a:ext cx="567705" cy="567705"/>
          </a:xfrm>
          <a:prstGeom prst="rect">
            <a:avLst/>
          </a:prstGeom>
        </p:spPr>
      </p:pic>
    </p:spTree>
    <p:extLst>
      <p:ext uri="{BB962C8B-B14F-4D97-AF65-F5344CB8AC3E}">
        <p14:creationId xmlns:p14="http://schemas.microsoft.com/office/powerpoint/2010/main" val="647941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EBA3F-4E39-9DDA-7283-F9799AD2160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E6B55C8-7855-0A66-2974-DC79DDEA97B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 y="0"/>
            <a:ext cx="12191999" cy="6858000"/>
          </a:xfrm>
          <a:prstGeom prst="rect">
            <a:avLst/>
          </a:prstGeom>
        </p:spPr>
      </p:pic>
      <p:sp>
        <p:nvSpPr>
          <p:cNvPr id="7" name="Rectangle 6">
            <a:extLst>
              <a:ext uri="{FF2B5EF4-FFF2-40B4-BE49-F238E27FC236}">
                <a16:creationId xmlns:a16="http://schemas.microsoft.com/office/drawing/2014/main" id="{692ED36B-F958-0816-6F09-C897D7920A19}"/>
              </a:ext>
            </a:extLst>
          </p:cNvPr>
          <p:cNvSpPr/>
          <p:nvPr/>
        </p:nvSpPr>
        <p:spPr>
          <a:xfrm>
            <a:off x="0" y="0"/>
            <a:ext cx="12192000" cy="6858000"/>
          </a:xfrm>
          <a:prstGeom prst="rect">
            <a:avLst/>
          </a:prstGeom>
          <a:gradFill flip="none" rotWithShape="1">
            <a:gsLst>
              <a:gs pos="100000">
                <a:srgbClr val="0057B8">
                  <a:alpha val="90000"/>
                </a:srgbClr>
              </a:gs>
              <a:gs pos="31000">
                <a:schemeClr val="bg2">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2" name="Text Placeholder 1">
            <a:extLst>
              <a:ext uri="{FF2B5EF4-FFF2-40B4-BE49-F238E27FC236}">
                <a16:creationId xmlns:a16="http://schemas.microsoft.com/office/drawing/2014/main" id="{4241C2B6-7748-91BA-864E-9E6A6D7FD6A3}"/>
              </a:ext>
            </a:extLst>
          </p:cNvPr>
          <p:cNvSpPr>
            <a:spLocks noGrp="1"/>
          </p:cNvSpPr>
          <p:nvPr>
            <p:ph type="body" sz="quarter" idx="17"/>
          </p:nvPr>
        </p:nvSpPr>
        <p:spPr/>
        <p:txBody>
          <a:bodyPr/>
          <a:lstStyle/>
          <a:p>
            <a:r>
              <a:rPr lang="en-US" dirty="0"/>
              <a:t>Source: Forbes, Hacker Uploads 10 Billion Passwords to Crime Forum - Report, 2024</a:t>
            </a:r>
          </a:p>
        </p:txBody>
      </p:sp>
      <p:sp>
        <p:nvSpPr>
          <p:cNvPr id="5" name="Title 1">
            <a:extLst>
              <a:ext uri="{FF2B5EF4-FFF2-40B4-BE49-F238E27FC236}">
                <a16:creationId xmlns:a16="http://schemas.microsoft.com/office/drawing/2014/main" id="{425BCD0C-6726-846A-98D2-93A0DBFB7ACE}"/>
              </a:ext>
            </a:extLst>
          </p:cNvPr>
          <p:cNvSpPr txBox="1">
            <a:spLocks/>
          </p:cNvSpPr>
          <p:nvPr/>
        </p:nvSpPr>
        <p:spPr>
          <a:xfrm>
            <a:off x="457200" y="1203547"/>
            <a:ext cx="11277600" cy="3682739"/>
          </a:xfrm>
          <a:prstGeom prst="rect">
            <a:avLst/>
          </a:prstGeom>
        </p:spPr>
        <p:txBody>
          <a:bodyPr wrap="square" lIns="0" tIns="0" rIns="0" bIns="0">
            <a:spAutoFit/>
          </a:bodyPr>
          <a:lstStyle>
            <a:lvl1pPr algn="l" rtl="0" eaLnBrk="1" fontAlgn="base" hangingPunct="1">
              <a:lnSpc>
                <a:spcPct val="90000"/>
              </a:lnSpc>
              <a:spcBef>
                <a:spcPct val="0"/>
              </a:spcBef>
              <a:spcAft>
                <a:spcPct val="0"/>
              </a:spcAft>
              <a:defRPr lang="en-US" sz="2800" b="1" kern="1200" cap="none" baseline="0" dirty="0">
                <a:solidFill>
                  <a:schemeClr val="accent1"/>
                </a:solidFill>
                <a:latin typeface="+mj-lt"/>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2pPr>
            <a:lvl3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3pPr>
            <a:lvl4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4pPr>
            <a:lvl5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5pPr>
            <a:lvl6pPr marL="457166"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6pPr>
            <a:lvl7pPr marL="914333"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7pPr>
            <a:lvl8pPr marL="1371498"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8pPr>
            <a:lvl9pPr marL="1828664"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9pPr>
          </a:lstStyle>
          <a:p>
            <a:pPr lvl="0" algn="ctr">
              <a:lnSpc>
                <a:spcPct val="110000"/>
              </a:lnSpc>
              <a:spcBef>
                <a:spcPts val="200"/>
              </a:spcBef>
              <a:spcAft>
                <a:spcPts val="200"/>
              </a:spcAft>
              <a:defRPr/>
            </a:pPr>
            <a:r>
              <a:rPr lang="en-US" sz="8800" dirty="0">
                <a:solidFill>
                  <a:schemeClr val="accent4"/>
                </a:solidFill>
              </a:rPr>
              <a:t>Multi-Factor Authentication Fatigue</a:t>
            </a:r>
            <a:br>
              <a:rPr lang="en-US" sz="8000" dirty="0">
                <a:solidFill>
                  <a:schemeClr val="accent5"/>
                </a:solidFill>
              </a:rPr>
            </a:br>
            <a:r>
              <a:rPr lang="en-US" sz="4400" dirty="0"/>
              <a:t>Diligence remains top defense against attacks</a:t>
            </a:r>
            <a:r>
              <a:rPr lang="en-US" sz="3200" dirty="0"/>
              <a:t>.</a:t>
            </a:r>
            <a:endParaRPr lang="en-US" sz="4400" dirty="0"/>
          </a:p>
        </p:txBody>
      </p:sp>
      <p:pic>
        <p:nvPicPr>
          <p:cNvPr id="4" name="Optiv logo neg">
            <a:extLst>
              <a:ext uri="{FF2B5EF4-FFF2-40B4-BE49-F238E27FC236}">
                <a16:creationId xmlns:a16="http://schemas.microsoft.com/office/drawing/2014/main" id="{60B0E7A7-F39B-0122-DDF5-0F6CAEEEF16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bwMode="black">
          <a:xfrm>
            <a:off x="400336" y="6334612"/>
            <a:ext cx="782522" cy="414000"/>
          </a:xfrm>
          <a:prstGeom prst="rect">
            <a:avLst/>
          </a:prstGeom>
        </p:spPr>
      </p:pic>
      <p:sp>
        <p:nvSpPr>
          <p:cNvPr id="9" name="PublicConf" descr="{&quot;templafy&quot;:{&quot;id&quot;:&quot;b8bfcb74-9288-4362-b2e7-f601fe456414&quot;}}">
            <a:extLst>
              <a:ext uri="{FF2B5EF4-FFF2-40B4-BE49-F238E27FC236}">
                <a16:creationId xmlns:a16="http://schemas.microsoft.com/office/drawing/2014/main" id="{2531B1EE-4759-7778-C779-37FC1E05AF33}"/>
              </a:ext>
            </a:extLst>
          </p:cNvPr>
          <p:cNvSpPr txBox="1">
            <a:spLocks/>
          </p:cNvSpPr>
          <p:nvPr/>
        </p:nvSpPr>
        <p:spPr bwMode="black">
          <a:xfrm>
            <a:off x="7142400" y="6451200"/>
            <a:ext cx="42228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DBD198F0-6505-48AC-8159-E67C9948D582}"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
        <p:nvSpPr>
          <p:cNvPr id="10" name="Slide Number Placeholder 4">
            <a:extLst>
              <a:ext uri="{FF2B5EF4-FFF2-40B4-BE49-F238E27FC236}">
                <a16:creationId xmlns:a16="http://schemas.microsoft.com/office/drawing/2014/main" id="{3333C445-FC38-8966-5052-E207441C0A80}"/>
              </a:ext>
            </a:extLst>
          </p:cNvPr>
          <p:cNvSpPr>
            <a:spLocks noGrp="1"/>
          </p:cNvSpPr>
          <p:nvPr>
            <p:ph type="sldNum" sz="quarter" idx="12"/>
          </p:nvPr>
        </p:nvSpPr>
        <p:spPr>
          <a:xfrm>
            <a:off x="11365200" y="6451200"/>
            <a:ext cx="370800" cy="180000"/>
          </a:xfrm>
        </p:spPr>
        <p:txBody>
          <a:bodyPr/>
          <a:lstStyle>
            <a:lvl1pPr algn="r">
              <a:defRPr/>
            </a:lvl1pPr>
          </a:lstStyle>
          <a:p>
            <a:fld id="{23AA811B-2EBD-4900-905E-5BE206449611}" type="slidenum">
              <a:rPr lang="en-US" smtClean="0"/>
              <a:pPr/>
              <a:t>17</a:t>
            </a:fld>
            <a:endParaRPr lang="en-US" dirty="0"/>
          </a:p>
        </p:txBody>
      </p:sp>
    </p:spTree>
    <p:extLst>
      <p:ext uri="{BB962C8B-B14F-4D97-AF65-F5344CB8AC3E}">
        <p14:creationId xmlns:p14="http://schemas.microsoft.com/office/powerpoint/2010/main" val="2661392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648B1-3475-61E5-BA56-F1322ABF91D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2CABE4A-99AC-DE9C-D4A6-E69B6C56207E}"/>
              </a:ext>
            </a:extLst>
          </p:cNvPr>
          <p:cNvPicPr>
            <a:picLocks noChangeAspect="1"/>
          </p:cNvPicPr>
          <p:nvPr/>
        </p:nvPicPr>
        <p:blipFill>
          <a:blip r:embed="rId5"/>
          <a:srcRect/>
          <a:stretch/>
        </p:blipFill>
        <p:spPr>
          <a:xfrm>
            <a:off x="0" y="0"/>
            <a:ext cx="12192000" cy="6858000"/>
          </a:xfrm>
          <a:prstGeom prst="rect">
            <a:avLst/>
          </a:prstGeom>
        </p:spPr>
      </p:pic>
      <p:sp>
        <p:nvSpPr>
          <p:cNvPr id="21" name="Transparent layer">
            <a:extLst>
              <a:ext uri="{FF2B5EF4-FFF2-40B4-BE49-F238E27FC236}">
                <a16:creationId xmlns:a16="http://schemas.microsoft.com/office/drawing/2014/main" id="{C112E14C-B5E9-C9A3-167A-FB0696C977F9}"/>
              </a:ext>
            </a:extLst>
          </p:cNvPr>
          <p:cNvSpPr txBox="1">
            <a:spLocks/>
          </p:cNvSpPr>
          <p:nvPr/>
        </p:nvSpPr>
        <p:spPr>
          <a:xfrm>
            <a:off x="0" y="0"/>
            <a:ext cx="12192000" cy="6858000"/>
          </a:xfrm>
          <a:prstGeom prst="rect">
            <a:avLst/>
          </a:prstGeom>
          <a:gradFill>
            <a:gsLst>
              <a:gs pos="100000">
                <a:srgbClr val="010101">
                  <a:alpha val="34000"/>
                </a:srgbClr>
              </a:gs>
              <a:gs pos="0">
                <a:srgbClr val="020102">
                  <a:alpha val="72000"/>
                </a:srgbClr>
              </a:gs>
            </a:gsLst>
            <a:lin ang="0" scaled="0"/>
          </a:gradFill>
        </p:spPr>
        <p:txBody>
          <a:bodyPr/>
          <a:lstStyle>
            <a:lvl1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1pPr>
            <a:lvl2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2pPr>
            <a:lvl3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3pPr>
            <a:lvl4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4pPr>
            <a:lvl5pPr marL="0" indent="0" algn="l" defTabSz="914400" rtl="0" eaLnBrk="1" latinLnBrk="0" hangingPunct="1">
              <a:lnSpc>
                <a:spcPct val="100000"/>
              </a:lnSpc>
              <a:spcBef>
                <a:spcPts val="0"/>
              </a:spcBef>
              <a:spcAft>
                <a:spcPts val="0"/>
              </a:spcAft>
              <a:buFontTx/>
              <a:buNone/>
              <a:tabLst/>
              <a:defRPr sz="1200" b="0" kern="1200" baseline="0">
                <a:noFill/>
                <a:latin typeface="+mn-lt"/>
                <a:ea typeface="+mn-ea"/>
                <a:cs typeface="+mn-cs"/>
              </a:defRPr>
            </a:lvl5pPr>
            <a:lvl6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6pPr>
            <a:lvl7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7pPr>
            <a:lvl8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8pPr>
            <a:lvl9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9pPr>
          </a:lstStyle>
          <a:p>
            <a:endParaRPr lang="en-US" dirty="0"/>
          </a:p>
        </p:txBody>
      </p:sp>
      <p:sp>
        <p:nvSpPr>
          <p:cNvPr id="7" name="PublicConf" descr="{&quot;templafy&quot;:{&quot;id&quot;:&quot;21b2b463-2ea0-4760-9cc2-5a89d4e5b4d8&quot;}}">
            <a:extLst>
              <a:ext uri="{FF2B5EF4-FFF2-40B4-BE49-F238E27FC236}">
                <a16:creationId xmlns:a16="http://schemas.microsoft.com/office/drawing/2014/main" id="{F450DA04-BE3C-5D54-570C-1AA2039E1E5E}"/>
              </a:ext>
            </a:extLst>
          </p:cNvPr>
          <p:cNvSpPr txBox="1">
            <a:spLocks/>
          </p:cNvSpPr>
          <p:nvPr/>
        </p:nvSpPr>
        <p:spPr bwMode="black">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alpha val="50000"/>
                  </a:schemeClr>
                </a:solidFill>
              </a:rPr>
              <a:t>Proprietary and CONFIDENTIAL. Do Not Distribute. © 2025 Optiv Security Inc. All Rights Reserved.</a:t>
            </a:r>
          </a:p>
        </p:txBody>
      </p:sp>
      <p:sp>
        <p:nvSpPr>
          <p:cNvPr id="3" name="Title 2">
            <a:extLst>
              <a:ext uri="{FF2B5EF4-FFF2-40B4-BE49-F238E27FC236}">
                <a16:creationId xmlns:a16="http://schemas.microsoft.com/office/drawing/2014/main" id="{5AE42815-64E4-86E7-4300-9B62D9F917AE}"/>
              </a:ext>
            </a:extLst>
          </p:cNvPr>
          <p:cNvSpPr>
            <a:spLocks noGrp="1"/>
          </p:cNvSpPr>
          <p:nvPr>
            <p:ph type="ctrTitle"/>
          </p:nvPr>
        </p:nvSpPr>
        <p:spPr>
          <a:xfrm>
            <a:off x="457201" y="2099202"/>
            <a:ext cx="6500812" cy="1107996"/>
          </a:xfrm>
        </p:spPr>
        <p:txBody>
          <a:bodyPr/>
          <a:lstStyle/>
          <a:p>
            <a:r>
              <a:rPr lang="en-US" dirty="0"/>
              <a:t>Recognizing and</a:t>
            </a:r>
            <a:br>
              <a:rPr lang="en-US" dirty="0"/>
            </a:br>
            <a:r>
              <a:rPr lang="en-US" dirty="0"/>
              <a:t>Reporting Phishing</a:t>
            </a:r>
          </a:p>
        </p:txBody>
      </p:sp>
      <p:sp>
        <p:nvSpPr>
          <p:cNvPr id="10" name="Subtitle 9">
            <a:extLst>
              <a:ext uri="{FF2B5EF4-FFF2-40B4-BE49-F238E27FC236}">
                <a16:creationId xmlns:a16="http://schemas.microsoft.com/office/drawing/2014/main" id="{92E86E31-41E1-9395-B8E4-953F0F19D75F}"/>
              </a:ext>
            </a:extLst>
          </p:cNvPr>
          <p:cNvSpPr>
            <a:spLocks noGrp="1"/>
          </p:cNvSpPr>
          <p:nvPr>
            <p:ph type="subTitle" idx="1"/>
          </p:nvPr>
        </p:nvSpPr>
        <p:spPr>
          <a:xfrm>
            <a:off x="457199" y="3574800"/>
            <a:ext cx="3635375" cy="307777"/>
          </a:xfrm>
        </p:spPr>
        <p:txBody>
          <a:bodyPr/>
          <a:lstStyle/>
          <a:p>
            <a:r>
              <a:rPr lang="en-US" dirty="0">
                <a:solidFill>
                  <a:schemeClr val="accent4"/>
                </a:solidFill>
              </a:rPr>
              <a:t>Key Behavior #3</a:t>
            </a:r>
          </a:p>
        </p:txBody>
      </p:sp>
      <p:pic>
        <p:nvPicPr>
          <p:cNvPr id="6" name="Optiv logo neg">
            <a:extLst>
              <a:ext uri="{FF2B5EF4-FFF2-40B4-BE49-F238E27FC236}">
                <a16:creationId xmlns:a16="http://schemas.microsoft.com/office/drawing/2014/main" id="{F2D27955-4FE4-8EA5-1810-FC4276E44C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bwMode="black">
          <a:xfrm>
            <a:off x="10571224" y="5626625"/>
            <a:ext cx="1264095" cy="668779"/>
          </a:xfrm>
          <a:prstGeom prst="rect">
            <a:avLst/>
          </a:prstGeom>
        </p:spPr>
      </p:pic>
    </p:spTree>
    <p:custDataLst>
      <p:custData r:id="rId1"/>
      <p:custData r:id="rId2"/>
    </p:custDataLst>
    <p:extLst>
      <p:ext uri="{BB962C8B-B14F-4D97-AF65-F5344CB8AC3E}">
        <p14:creationId xmlns:p14="http://schemas.microsoft.com/office/powerpoint/2010/main" val="74352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B973B-5577-403F-F259-3B3A6B114BBC}"/>
            </a:ext>
          </a:extLst>
        </p:cNvPr>
        <p:cNvGrpSpPr/>
        <p:nvPr/>
      </p:nvGrpSpPr>
      <p:grpSpPr>
        <a:xfrm>
          <a:off x="0" y="0"/>
          <a:ext cx="0" cy="0"/>
          <a:chOff x="0" y="0"/>
          <a:chExt cx="0" cy="0"/>
        </a:xfrm>
      </p:grpSpPr>
      <p:pic>
        <p:nvPicPr>
          <p:cNvPr id="20" name="Graphic 19">
            <a:extLst>
              <a:ext uri="{FF2B5EF4-FFF2-40B4-BE49-F238E27FC236}">
                <a16:creationId xmlns:a16="http://schemas.microsoft.com/office/drawing/2014/main" id="{0E62B891-3873-2134-EAAB-0CA6C0CD656D}"/>
              </a:ext>
            </a:extLst>
          </p:cNvPr>
          <p:cNvPicPr>
            <a:picLocks noChangeAspect="1"/>
          </p:cNvPicPr>
          <p:nvPr/>
        </p:nvPicPr>
        <p:blipFill>
          <a:blip r:embed="rId3">
            <a:extLst>
              <a:ext uri="{96DAC541-7B7A-43D3-8B79-37D633B846F1}">
                <asvg:svgBlip xmlns:asvg="http://schemas.microsoft.com/office/drawing/2016/SVG/main" r:embed="rId4"/>
              </a:ext>
            </a:extLst>
          </a:blip>
          <a:srcRect t="14055" r="8231" b="11388"/>
          <a:stretch>
            <a:fillRect/>
          </a:stretch>
        </p:blipFill>
        <p:spPr>
          <a:xfrm>
            <a:off x="3750733" y="-1"/>
            <a:ext cx="8441267" cy="6858001"/>
          </a:xfrm>
          <a:prstGeom prst="rect">
            <a:avLst/>
          </a:prstGeom>
        </p:spPr>
      </p:pic>
      <p:pic>
        <p:nvPicPr>
          <p:cNvPr id="17" name="Picture 16" descr="A computer screen with colorful text&#10;&#10;AI-generated content may be incorrect.">
            <a:extLst>
              <a:ext uri="{FF2B5EF4-FFF2-40B4-BE49-F238E27FC236}">
                <a16:creationId xmlns:a16="http://schemas.microsoft.com/office/drawing/2014/main" id="{AE8AB17E-1ACD-D815-94C1-8B5318A7B7C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4276725" cy="6858000"/>
          </a:xfrm>
          <a:prstGeom prst="rect">
            <a:avLst/>
          </a:prstGeom>
        </p:spPr>
      </p:pic>
      <p:sp>
        <p:nvSpPr>
          <p:cNvPr id="19" name="Rectangle 18">
            <a:extLst>
              <a:ext uri="{FF2B5EF4-FFF2-40B4-BE49-F238E27FC236}">
                <a16:creationId xmlns:a16="http://schemas.microsoft.com/office/drawing/2014/main" id="{A6207D24-73AF-4EFA-1AEF-CEE8C98FEC8E}"/>
              </a:ext>
            </a:extLst>
          </p:cNvPr>
          <p:cNvSpPr/>
          <p:nvPr/>
        </p:nvSpPr>
        <p:spPr>
          <a:xfrm>
            <a:off x="-1" y="0"/>
            <a:ext cx="4276725" cy="6858000"/>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800" noProof="0" dirty="0" err="1"/>
          </a:p>
        </p:txBody>
      </p:sp>
      <p:sp>
        <p:nvSpPr>
          <p:cNvPr id="3" name="Slide Number Placeholder 2">
            <a:extLst>
              <a:ext uri="{FF2B5EF4-FFF2-40B4-BE49-F238E27FC236}">
                <a16:creationId xmlns:a16="http://schemas.microsoft.com/office/drawing/2014/main" id="{3878EDD7-19FA-F994-838D-1EA536B39AF0}"/>
              </a:ext>
            </a:extLst>
          </p:cNvPr>
          <p:cNvSpPr>
            <a:spLocks noGrp="1"/>
          </p:cNvSpPr>
          <p:nvPr>
            <p:ph type="sldNum" sz="quarter" idx="12"/>
          </p:nvPr>
        </p:nvSpPr>
        <p:spPr>
          <a:xfrm>
            <a:off x="11365200" y="6451200"/>
            <a:ext cx="370800" cy="180000"/>
          </a:xfrm>
        </p:spPr>
        <p:txBody>
          <a:bodyPr/>
          <a:lstStyle/>
          <a:p>
            <a:fld id="{23AA811B-2EBD-4900-905E-5BE206449611}" type="slidenum">
              <a:rPr lang="en-US" smtClean="0"/>
              <a:pPr/>
              <a:t>19</a:t>
            </a:fld>
            <a:endParaRPr lang="en-US" dirty="0"/>
          </a:p>
        </p:txBody>
      </p:sp>
      <p:sp>
        <p:nvSpPr>
          <p:cNvPr id="9" name="TextBox 8">
            <a:extLst>
              <a:ext uri="{FF2B5EF4-FFF2-40B4-BE49-F238E27FC236}">
                <a16:creationId xmlns:a16="http://schemas.microsoft.com/office/drawing/2014/main" id="{5E148B18-E0BD-0126-7A9D-F4153743FAED}"/>
              </a:ext>
            </a:extLst>
          </p:cNvPr>
          <p:cNvSpPr txBox="1"/>
          <p:nvPr/>
        </p:nvSpPr>
        <p:spPr>
          <a:xfrm>
            <a:off x="457200" y="1003300"/>
            <a:ext cx="2460930" cy="646331"/>
          </a:xfrm>
          <a:prstGeom prst="rect">
            <a:avLst/>
          </a:prstGeom>
          <a:solidFill>
            <a:schemeClr val="accent1"/>
          </a:solidFill>
        </p:spPr>
        <p:txBody>
          <a:bodyPr wrap="none" anchor="ctr">
            <a:spAutoFit/>
          </a:bodyPr>
          <a:lstStyle/>
          <a:p>
            <a:r>
              <a:rPr lang="en-US" sz="3600" b="1" dirty="0">
                <a:solidFill>
                  <a:schemeClr val="bg1"/>
                </a:solidFill>
              </a:rPr>
              <a:t>Phishing by</a:t>
            </a:r>
          </a:p>
        </p:txBody>
      </p:sp>
      <p:sp>
        <p:nvSpPr>
          <p:cNvPr id="10" name="TextBox 9">
            <a:extLst>
              <a:ext uri="{FF2B5EF4-FFF2-40B4-BE49-F238E27FC236}">
                <a16:creationId xmlns:a16="http://schemas.microsoft.com/office/drawing/2014/main" id="{9A99D23D-FD24-A285-49D0-CDD33CC1B6FD}"/>
              </a:ext>
            </a:extLst>
          </p:cNvPr>
          <p:cNvSpPr txBox="1"/>
          <p:nvPr/>
        </p:nvSpPr>
        <p:spPr>
          <a:xfrm>
            <a:off x="457200" y="1719580"/>
            <a:ext cx="2630848" cy="646331"/>
          </a:xfrm>
          <a:prstGeom prst="rect">
            <a:avLst/>
          </a:prstGeom>
          <a:solidFill>
            <a:schemeClr val="accent1"/>
          </a:solidFill>
        </p:spPr>
        <p:txBody>
          <a:bodyPr wrap="none" anchor="ctr">
            <a:spAutoFit/>
          </a:bodyPr>
          <a:lstStyle/>
          <a:p>
            <a:r>
              <a:rPr lang="en-US" sz="3600" b="1" dirty="0">
                <a:solidFill>
                  <a:schemeClr val="bg1"/>
                </a:solidFill>
              </a:rPr>
              <a:t>the Numbers</a:t>
            </a:r>
          </a:p>
        </p:txBody>
      </p:sp>
      <p:grpSp>
        <p:nvGrpSpPr>
          <p:cNvPr id="14" name="Group 13">
            <a:extLst>
              <a:ext uri="{FF2B5EF4-FFF2-40B4-BE49-F238E27FC236}">
                <a16:creationId xmlns:a16="http://schemas.microsoft.com/office/drawing/2014/main" id="{689E2019-0845-C963-0585-0CE62B50A903}"/>
              </a:ext>
            </a:extLst>
          </p:cNvPr>
          <p:cNvGrpSpPr/>
          <p:nvPr/>
        </p:nvGrpSpPr>
        <p:grpSpPr>
          <a:xfrm>
            <a:off x="5868458" y="847725"/>
            <a:ext cx="4910667" cy="4931376"/>
            <a:chOff x="5436307" y="957728"/>
            <a:chExt cx="4910667" cy="4931376"/>
          </a:xfrm>
        </p:grpSpPr>
        <p:sp>
          <p:nvSpPr>
            <p:cNvPr id="8" name="Donut 14">
              <a:extLst>
                <a:ext uri="{FF2B5EF4-FFF2-40B4-BE49-F238E27FC236}">
                  <a16:creationId xmlns:a16="http://schemas.microsoft.com/office/drawing/2014/main" id="{3D12BA53-FABB-8AAC-C986-496D6BE091C6}"/>
                </a:ext>
              </a:extLst>
            </p:cNvPr>
            <p:cNvSpPr/>
            <p:nvPr/>
          </p:nvSpPr>
          <p:spPr>
            <a:xfrm>
              <a:off x="5436307" y="978437"/>
              <a:ext cx="4910667" cy="4910667"/>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solidFill>
                  <a:schemeClr val="tx1"/>
                </a:solidFill>
              </a:endParaRPr>
            </a:p>
          </p:txBody>
        </p:sp>
        <p:sp>
          <p:nvSpPr>
            <p:cNvPr id="11" name="Oval 10">
              <a:extLst>
                <a:ext uri="{FF2B5EF4-FFF2-40B4-BE49-F238E27FC236}">
                  <a16:creationId xmlns:a16="http://schemas.microsoft.com/office/drawing/2014/main" id="{7A318A7E-71EA-ABF0-7976-43D14D41C9DA}"/>
                </a:ext>
              </a:extLst>
            </p:cNvPr>
            <p:cNvSpPr/>
            <p:nvPr/>
          </p:nvSpPr>
          <p:spPr>
            <a:xfrm>
              <a:off x="6181374" y="1723504"/>
              <a:ext cx="3420534" cy="34205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2" name="TextBox 11">
              <a:extLst>
                <a:ext uri="{FF2B5EF4-FFF2-40B4-BE49-F238E27FC236}">
                  <a16:creationId xmlns:a16="http://schemas.microsoft.com/office/drawing/2014/main" id="{CAF78041-BAA0-659E-C40F-314DA4D6FB20}"/>
                </a:ext>
              </a:extLst>
            </p:cNvPr>
            <p:cNvSpPr txBox="1"/>
            <p:nvPr/>
          </p:nvSpPr>
          <p:spPr>
            <a:xfrm>
              <a:off x="6467267" y="2384408"/>
              <a:ext cx="2841738" cy="1723742"/>
            </a:xfrm>
            <a:prstGeom prst="rect">
              <a:avLst/>
            </a:prstGeom>
            <a:noFill/>
          </p:spPr>
          <p:txBody>
            <a:bodyPr wrap="square" lIns="0" tIns="0" rIns="0" bIns="0" rtlCol="0" anchor="t">
              <a:spAutoFit/>
            </a:bodyPr>
            <a:lstStyle/>
            <a:p>
              <a:pPr algn="ctr"/>
              <a:r>
                <a:rPr lang="en-US" sz="5867" b="1" dirty="0">
                  <a:solidFill>
                    <a:schemeClr val="accent4"/>
                  </a:solidFill>
                  <a:latin typeface="+mj-lt"/>
                </a:rPr>
                <a:t>90%</a:t>
              </a:r>
              <a:endParaRPr lang="en-US" sz="4800" b="1" dirty="0">
                <a:solidFill>
                  <a:schemeClr val="accent4"/>
                </a:solidFill>
                <a:latin typeface="Tw Cen MT"/>
              </a:endParaRPr>
            </a:p>
            <a:p>
              <a:pPr algn="ctr"/>
              <a:r>
                <a:rPr lang="en-US" sz="2667" dirty="0">
                  <a:solidFill>
                    <a:srgbClr val="F9F9F8"/>
                  </a:solidFill>
                  <a:latin typeface="+mj-lt"/>
                </a:rPr>
                <a:t>of all cyberattacks begin with phishing</a:t>
              </a:r>
              <a:endParaRPr lang="en-US" sz="2667" baseline="30000" dirty="0"/>
            </a:p>
          </p:txBody>
        </p:sp>
        <p:sp>
          <p:nvSpPr>
            <p:cNvPr id="13" name="Rectangle 12">
              <a:extLst>
                <a:ext uri="{FF2B5EF4-FFF2-40B4-BE49-F238E27FC236}">
                  <a16:creationId xmlns:a16="http://schemas.microsoft.com/office/drawing/2014/main" id="{405504AB-1AE1-4184-6184-8076736B4A83}"/>
                </a:ext>
              </a:extLst>
            </p:cNvPr>
            <p:cNvSpPr/>
            <p:nvPr/>
          </p:nvSpPr>
          <p:spPr>
            <a:xfrm>
              <a:off x="7809630" y="957728"/>
              <a:ext cx="164021" cy="892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grpSp>
      <p:pic>
        <p:nvPicPr>
          <p:cNvPr id="18" name="Optiv logo neg">
            <a:extLst>
              <a:ext uri="{FF2B5EF4-FFF2-40B4-BE49-F238E27FC236}">
                <a16:creationId xmlns:a16="http://schemas.microsoft.com/office/drawing/2014/main" id="{794DB4B3-D349-0284-F22E-60660769C92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bwMode="black">
          <a:xfrm>
            <a:off x="400336" y="6334612"/>
            <a:ext cx="782522" cy="414000"/>
          </a:xfrm>
          <a:prstGeom prst="rect">
            <a:avLst/>
          </a:prstGeom>
        </p:spPr>
      </p:pic>
    </p:spTree>
    <p:extLst>
      <p:ext uri="{BB962C8B-B14F-4D97-AF65-F5344CB8AC3E}">
        <p14:creationId xmlns:p14="http://schemas.microsoft.com/office/powerpoint/2010/main" val="34711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764A4-87A5-0572-BC35-BB13954FD7D0}"/>
            </a:ext>
          </a:extLst>
        </p:cNvPr>
        <p:cNvGrpSpPr/>
        <p:nvPr/>
      </p:nvGrpSpPr>
      <p:grpSpPr>
        <a:xfrm>
          <a:off x="0" y="0"/>
          <a:ext cx="0" cy="0"/>
          <a:chOff x="0" y="0"/>
          <a:chExt cx="0" cy="0"/>
        </a:xfrm>
      </p:grpSpPr>
      <p:pic>
        <p:nvPicPr>
          <p:cNvPr id="46" name="Picture 13" descr="A person using a tablet &#10;&#10;Description automatically generated">
            <a:extLst>
              <a:ext uri="{FF2B5EF4-FFF2-40B4-BE49-F238E27FC236}">
                <a16:creationId xmlns:a16="http://schemas.microsoft.com/office/drawing/2014/main" id="{B33B28CB-8975-573E-B934-EDC098F1543B}"/>
              </a:ext>
            </a:extLst>
          </p:cNvPr>
          <p:cNvPicPr>
            <a:picLocks noChangeAspect="1"/>
          </p:cNvPicPr>
          <p:nvPr>
            <p:custDataLst>
              <p:tags r:id="rId3"/>
            </p:custDataLst>
          </p:nvPr>
        </p:nvPicPr>
        <p:blipFill rotWithShape="1">
          <a:blip r:embed="rId5"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1" name="Transparent layer">
            <a:extLst>
              <a:ext uri="{FF2B5EF4-FFF2-40B4-BE49-F238E27FC236}">
                <a16:creationId xmlns:a16="http://schemas.microsoft.com/office/drawing/2014/main" id="{577F258C-D0B4-86BD-985D-81FEEE0FCAB3}"/>
              </a:ext>
            </a:extLst>
          </p:cNvPr>
          <p:cNvSpPr txBox="1">
            <a:spLocks/>
          </p:cNvSpPr>
          <p:nvPr/>
        </p:nvSpPr>
        <p:spPr>
          <a:xfrm>
            <a:off x="0" y="0"/>
            <a:ext cx="10635916" cy="6858000"/>
          </a:xfrm>
          <a:prstGeom prst="rect">
            <a:avLst/>
          </a:prstGeom>
          <a:gradFill>
            <a:gsLst>
              <a:gs pos="0">
                <a:schemeClr val="bg1">
                  <a:alpha val="60000"/>
                </a:schemeClr>
              </a:gs>
              <a:gs pos="100000">
                <a:schemeClr val="bg1">
                  <a:alpha val="0"/>
                </a:schemeClr>
              </a:gs>
            </a:gsLst>
            <a:lin ang="0" scaled="0"/>
          </a:gradFill>
        </p:spPr>
        <p:txBody>
          <a:bodyPr/>
          <a:lstStyle>
            <a:lvl1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1pPr>
            <a:lvl2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2pPr>
            <a:lvl3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3pPr>
            <a:lvl4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4pPr>
            <a:lvl5pPr marL="0" indent="0" algn="l" defTabSz="914400" rtl="0" eaLnBrk="1" latinLnBrk="0" hangingPunct="1">
              <a:lnSpc>
                <a:spcPct val="100000"/>
              </a:lnSpc>
              <a:spcBef>
                <a:spcPts val="0"/>
              </a:spcBef>
              <a:spcAft>
                <a:spcPts val="0"/>
              </a:spcAft>
              <a:buFontTx/>
              <a:buNone/>
              <a:tabLst/>
              <a:defRPr sz="1200" b="0" kern="1200" baseline="0">
                <a:noFill/>
                <a:latin typeface="+mn-lt"/>
                <a:ea typeface="+mn-ea"/>
                <a:cs typeface="+mn-cs"/>
              </a:defRPr>
            </a:lvl5pPr>
            <a:lvl6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6pPr>
            <a:lvl7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7pPr>
            <a:lvl8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8pPr>
            <a:lvl9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9pPr>
          </a:lstStyle>
          <a:p>
            <a:endParaRPr lang="en-US" dirty="0"/>
          </a:p>
        </p:txBody>
      </p:sp>
      <p:pic>
        <p:nvPicPr>
          <p:cNvPr id="13" name="Optiv logo neg">
            <a:extLst>
              <a:ext uri="{FF2B5EF4-FFF2-40B4-BE49-F238E27FC236}">
                <a16:creationId xmlns:a16="http://schemas.microsoft.com/office/drawing/2014/main" id="{186181AE-4D82-1E46-9CC7-8E1C92DC97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bwMode="black">
          <a:xfrm>
            <a:off x="9853647" y="5288656"/>
            <a:ext cx="2041364" cy="1080000"/>
          </a:xfrm>
          <a:prstGeom prst="rect">
            <a:avLst/>
          </a:prstGeom>
        </p:spPr>
      </p:pic>
      <p:sp>
        <p:nvSpPr>
          <p:cNvPr id="10" name="Slide Number Placeholder 9">
            <a:extLst>
              <a:ext uri="{FF2B5EF4-FFF2-40B4-BE49-F238E27FC236}">
                <a16:creationId xmlns:a16="http://schemas.microsoft.com/office/drawing/2014/main" id="{2E7C261E-E3BA-79C8-59B4-8943317A5B15}"/>
              </a:ext>
            </a:extLst>
          </p:cNvPr>
          <p:cNvSpPr>
            <a:spLocks noGrp="1"/>
          </p:cNvSpPr>
          <p:nvPr>
            <p:ph type="sldNum" sz="quarter" idx="17"/>
          </p:nvPr>
        </p:nvSpPr>
        <p:spPr/>
        <p:txBody>
          <a:bodyPr/>
          <a:lstStyle/>
          <a:p>
            <a:fld id="{23AA811B-2EBD-4900-905E-5BE206449611}" type="slidenum">
              <a:rPr lang="en-US"/>
              <a:pPr/>
              <a:t>2</a:t>
            </a:fld>
            <a:endParaRPr lang="en-US" dirty="0"/>
          </a:p>
        </p:txBody>
      </p:sp>
      <p:sp>
        <p:nvSpPr>
          <p:cNvPr id="5" name="Text Placeholder 4">
            <a:extLst>
              <a:ext uri="{FF2B5EF4-FFF2-40B4-BE49-F238E27FC236}">
                <a16:creationId xmlns:a16="http://schemas.microsoft.com/office/drawing/2014/main" id="{E541C46F-65A3-3C65-7A7C-339AF2F7F479}"/>
              </a:ext>
            </a:extLst>
          </p:cNvPr>
          <p:cNvSpPr>
            <a:spLocks noGrp="1"/>
          </p:cNvSpPr>
          <p:nvPr>
            <p:ph type="body" sz="quarter" idx="18"/>
          </p:nvPr>
        </p:nvSpPr>
        <p:spPr>
          <a:xfrm>
            <a:off x="457200" y="1998056"/>
            <a:ext cx="4265225" cy="881889"/>
          </a:xfrm>
        </p:spPr>
        <p:txBody>
          <a:bodyPr/>
          <a:lstStyle/>
          <a:p>
            <a:r>
              <a:rPr lang="en-US" dirty="0"/>
              <a:t>Cybersecurity</a:t>
            </a:r>
          </a:p>
        </p:txBody>
      </p:sp>
      <p:sp>
        <p:nvSpPr>
          <p:cNvPr id="6" name="Text Placeholder 5">
            <a:extLst>
              <a:ext uri="{FF2B5EF4-FFF2-40B4-BE49-F238E27FC236}">
                <a16:creationId xmlns:a16="http://schemas.microsoft.com/office/drawing/2014/main" id="{A22406CD-E144-E624-CE65-A1150AD95CD6}"/>
              </a:ext>
            </a:extLst>
          </p:cNvPr>
          <p:cNvSpPr>
            <a:spLocks noGrp="1"/>
          </p:cNvSpPr>
          <p:nvPr>
            <p:ph type="body" sz="quarter" idx="19"/>
          </p:nvPr>
        </p:nvSpPr>
        <p:spPr>
          <a:xfrm>
            <a:off x="457200" y="2980800"/>
            <a:ext cx="6133237" cy="881889"/>
          </a:xfrm>
        </p:spPr>
        <p:txBody>
          <a:bodyPr/>
          <a:lstStyle/>
          <a:p>
            <a:r>
              <a:rPr lang="en-US" dirty="0"/>
              <a:t>Awareness Training</a:t>
            </a:r>
          </a:p>
        </p:txBody>
      </p:sp>
      <p:sp>
        <p:nvSpPr>
          <p:cNvPr id="7" name="PublicConf" descr="{&quot;templafy&quot;:{&quot;id&quot;:&quot;21b2b463-2ea0-4760-9cc2-5a89d4e5b4d8&quot;}}">
            <a:extLst>
              <a:ext uri="{FF2B5EF4-FFF2-40B4-BE49-F238E27FC236}">
                <a16:creationId xmlns:a16="http://schemas.microsoft.com/office/drawing/2014/main" id="{F87C17E1-7B5B-C731-59E9-CB2256A85A18}"/>
              </a:ext>
            </a:extLst>
          </p:cNvPr>
          <p:cNvSpPr txBox="1">
            <a:spLocks/>
          </p:cNvSpPr>
          <p:nvPr/>
        </p:nvSpPr>
        <p:spPr bwMode="black">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2025 Optiv Security Inc. All Rights Reserved.</a:t>
            </a:r>
          </a:p>
        </p:txBody>
      </p:sp>
    </p:spTree>
    <p:custDataLst>
      <p:custData r:id="rId1"/>
      <p:custData r:id="rId2"/>
    </p:custDataLst>
    <p:extLst>
      <p:ext uri="{BB962C8B-B14F-4D97-AF65-F5344CB8AC3E}">
        <p14:creationId xmlns:p14="http://schemas.microsoft.com/office/powerpoint/2010/main" val="338421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EE46-F335-9186-9B62-F09E5D1F385F}"/>
              </a:ext>
            </a:extLst>
          </p:cNvPr>
          <p:cNvSpPr>
            <a:spLocks noGrp="1"/>
          </p:cNvSpPr>
          <p:nvPr>
            <p:ph type="title"/>
          </p:nvPr>
        </p:nvSpPr>
        <p:spPr/>
        <p:txBody>
          <a:bodyPr/>
          <a:lstStyle/>
          <a:p>
            <a:r>
              <a:rPr lang="en-US" dirty="0"/>
              <a:t>Phishing</a:t>
            </a:r>
          </a:p>
        </p:txBody>
      </p:sp>
      <p:sp>
        <p:nvSpPr>
          <p:cNvPr id="3" name="Subtitle 2">
            <a:extLst>
              <a:ext uri="{FF2B5EF4-FFF2-40B4-BE49-F238E27FC236}">
                <a16:creationId xmlns:a16="http://schemas.microsoft.com/office/drawing/2014/main" id="{0B0F7EC0-BC84-D0DD-1EE7-A8879E48AC3C}"/>
              </a:ext>
            </a:extLst>
          </p:cNvPr>
          <p:cNvSpPr>
            <a:spLocks noGrp="1"/>
          </p:cNvSpPr>
          <p:nvPr>
            <p:ph type="subTitle" idx="21"/>
          </p:nvPr>
        </p:nvSpPr>
        <p:spPr>
          <a:xfrm>
            <a:off x="457200" y="1000800"/>
            <a:ext cx="11278800" cy="246221"/>
          </a:xfrm>
        </p:spPr>
        <p:txBody>
          <a:bodyPr/>
          <a:lstStyle/>
          <a:p>
            <a:r>
              <a:rPr lang="en-US" dirty="0"/>
              <a:t>Common characteristics of malicious emails</a:t>
            </a:r>
          </a:p>
        </p:txBody>
      </p:sp>
      <p:sp>
        <p:nvSpPr>
          <p:cNvPr id="4" name="Text Placeholder 3">
            <a:extLst>
              <a:ext uri="{FF2B5EF4-FFF2-40B4-BE49-F238E27FC236}">
                <a16:creationId xmlns:a16="http://schemas.microsoft.com/office/drawing/2014/main" id="{7F76B658-8628-033D-F4C0-05C52140A8FC}"/>
              </a:ext>
            </a:extLst>
          </p:cNvPr>
          <p:cNvSpPr>
            <a:spLocks noGrp="1"/>
          </p:cNvSpPr>
          <p:nvPr>
            <p:ph type="body" sz="quarter" idx="17"/>
          </p:nvPr>
        </p:nvSpPr>
        <p:spPr/>
        <p:txBody>
          <a:bodyPr/>
          <a:lstStyle/>
          <a:p>
            <a:r>
              <a:rPr lang="en-US" b="1" dirty="0"/>
              <a:t>Learn more about Phishing:</a:t>
            </a:r>
          </a:p>
          <a:p>
            <a:pPr marL="114300" indent="-114300">
              <a:buFont typeface="Arial" panose="020B0604020202020204" pitchFamily="34" charset="0"/>
              <a:buChar char="•"/>
            </a:pPr>
            <a:r>
              <a:rPr lang="en-US" dirty="0">
                <a:solidFill>
                  <a:schemeClr val="accent4">
                    <a:alpha val="50000"/>
                  </a:schemeClr>
                </a:solidFill>
                <a:hlinkClick r:id="rId3">
                  <a:extLst>
                    <a:ext uri="{A12FA001-AC4F-418D-AE19-62706E023703}">
                      <ahyp:hlinkClr xmlns:ahyp="http://schemas.microsoft.com/office/drawing/2018/hyperlinkcolor" val="tx"/>
                    </a:ext>
                  </a:extLst>
                </a:hlinkClick>
              </a:rPr>
              <a:t>https://www.optiv.com/cybersecurity-dictionary/phishing</a:t>
            </a:r>
            <a:endParaRPr lang="en-US" dirty="0">
              <a:solidFill>
                <a:schemeClr val="accent4">
                  <a:alpha val="50000"/>
                </a:schemeClr>
              </a:solidFill>
            </a:endParaRPr>
          </a:p>
          <a:p>
            <a:pPr marL="114300" indent="-114300">
              <a:buFont typeface="Arial" panose="020B0604020202020204" pitchFamily="34" charset="0"/>
              <a:buChar char="•"/>
            </a:pPr>
            <a:r>
              <a:rPr lang="en-US" dirty="0">
                <a:solidFill>
                  <a:schemeClr val="accent4">
                    <a:alpha val="50000"/>
                  </a:schemeClr>
                </a:solidFill>
                <a:hlinkClick r:id="rId4">
                  <a:extLst>
                    <a:ext uri="{A12FA001-AC4F-418D-AE19-62706E023703}">
                      <ahyp:hlinkClr xmlns:ahyp="http://schemas.microsoft.com/office/drawing/2018/hyperlinkcolor" val="tx"/>
                    </a:ext>
                  </a:extLst>
                </a:hlinkClick>
              </a:rPr>
              <a:t>https://www.optiv.com/insights/discover/blog/22-ways-protect-yourself-against-phishing-attacks</a:t>
            </a:r>
            <a:endParaRPr lang="en-US" dirty="0">
              <a:solidFill>
                <a:schemeClr val="accent4">
                  <a:alpha val="50000"/>
                </a:schemeClr>
              </a:solidFill>
            </a:endParaRPr>
          </a:p>
        </p:txBody>
      </p:sp>
      <p:sp>
        <p:nvSpPr>
          <p:cNvPr id="5" name="Slide Number Placeholder 4">
            <a:extLst>
              <a:ext uri="{FF2B5EF4-FFF2-40B4-BE49-F238E27FC236}">
                <a16:creationId xmlns:a16="http://schemas.microsoft.com/office/drawing/2014/main" id="{11EC7C04-663F-2AE7-5FC4-EB27D8D83B1E}"/>
              </a:ext>
            </a:extLst>
          </p:cNvPr>
          <p:cNvSpPr>
            <a:spLocks noGrp="1"/>
          </p:cNvSpPr>
          <p:nvPr>
            <p:ph type="sldNum" sz="quarter" idx="12"/>
          </p:nvPr>
        </p:nvSpPr>
        <p:spPr/>
        <p:txBody>
          <a:bodyPr/>
          <a:lstStyle/>
          <a:p>
            <a:fld id="{23AA811B-2EBD-4900-905E-5BE206449611}" type="slidenum">
              <a:rPr lang="en-US" smtClean="0"/>
              <a:pPr/>
              <a:t>20</a:t>
            </a:fld>
            <a:endParaRPr lang="en-US" dirty="0"/>
          </a:p>
        </p:txBody>
      </p:sp>
      <p:sp>
        <p:nvSpPr>
          <p:cNvPr id="6" name="Content Placeholder 10">
            <a:extLst>
              <a:ext uri="{FF2B5EF4-FFF2-40B4-BE49-F238E27FC236}">
                <a16:creationId xmlns:a16="http://schemas.microsoft.com/office/drawing/2014/main" id="{9594FB38-6AAF-6603-D3A3-C9F52E4A7D5A}"/>
              </a:ext>
            </a:extLst>
          </p:cNvPr>
          <p:cNvSpPr txBox="1">
            <a:spLocks/>
          </p:cNvSpPr>
          <p:nvPr/>
        </p:nvSpPr>
        <p:spPr>
          <a:xfrm>
            <a:off x="596740" y="1656602"/>
            <a:ext cx="6098573" cy="4350500"/>
          </a:xfrm>
          <a:prstGeom prst="rect">
            <a:avLst/>
          </a:prstGeom>
        </p:spPr>
        <p:txBody>
          <a:bodyPr lIns="0" tIns="0" rIns="0" bIns="0" anchor="t"/>
          <a:lstStyle>
            <a:lvl1pPr marL="230400" indent="-230400" algn="l" defTabSz="914400" rtl="0" eaLnBrk="1" latinLnBrk="0" hangingPunct="1">
              <a:lnSpc>
                <a:spcPct val="100000"/>
              </a:lnSpc>
              <a:spcBef>
                <a:spcPts val="300"/>
              </a:spcBef>
              <a:spcAft>
                <a:spcPts val="300"/>
              </a:spcAft>
              <a:buFont typeface="Arial" panose="020B0604020202020204" pitchFamily="34" charset="0"/>
              <a:buChar char="•"/>
              <a:defRPr sz="1800" kern="1200" baseline="0">
                <a:solidFill>
                  <a:schemeClr val="tx1"/>
                </a:solidFill>
                <a:latin typeface="+mn-lt"/>
                <a:ea typeface="+mn-ea"/>
                <a:cs typeface="+mn-cs"/>
              </a:defRPr>
            </a:lvl1pPr>
            <a:lvl2pPr marL="457200" indent="-230400" algn="l" defTabSz="914400" rtl="0" eaLnBrk="1" latinLnBrk="0" hangingPunct="1">
              <a:lnSpc>
                <a:spcPct val="100000"/>
              </a:lnSpc>
              <a:spcBef>
                <a:spcPts val="300"/>
              </a:spcBef>
              <a:spcAft>
                <a:spcPts val="300"/>
              </a:spcAft>
              <a:buFont typeface="Arial" panose="020B0604020202020204" pitchFamily="34" charset="0"/>
              <a:buChar char="•"/>
              <a:defRPr sz="1600" kern="1200" baseline="0">
                <a:solidFill>
                  <a:schemeClr val="tx1"/>
                </a:solidFill>
                <a:latin typeface="+mn-lt"/>
                <a:ea typeface="+mn-ea"/>
                <a:cs typeface="+mn-cs"/>
              </a:defRPr>
            </a:lvl2pPr>
            <a:lvl3pPr marL="637200" indent="-180000" algn="l" defTabSz="914400" rtl="0" eaLnBrk="1" latinLnBrk="0" hangingPunct="1">
              <a:lnSpc>
                <a:spcPct val="100000"/>
              </a:lnSpc>
              <a:spcBef>
                <a:spcPts val="300"/>
              </a:spcBef>
              <a:spcAft>
                <a:spcPts val="300"/>
              </a:spcAft>
              <a:buFont typeface="Arial" panose="020B0604020202020204" pitchFamily="34" charset="0"/>
              <a:buChar char="•"/>
              <a:defRPr sz="1400" kern="1200" baseline="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Font typeface="Arial" panose="020B0604020202020204" pitchFamily="34" charset="0"/>
              <a:buChar char="​"/>
              <a:defRPr sz="2000" b="1" kern="1200" baseline="0">
                <a:solidFill>
                  <a:schemeClr val="tx1"/>
                </a:solidFill>
                <a:latin typeface="+mj-lt"/>
                <a:ea typeface="+mn-ea"/>
                <a:cs typeface="+mn-cs"/>
              </a:defRPr>
            </a:lvl4pPr>
            <a:lvl5pPr marL="0" indent="0" algn="l" defTabSz="914400" rtl="0" eaLnBrk="1" latinLnBrk="0" hangingPunct="1">
              <a:lnSpc>
                <a:spcPct val="100000"/>
              </a:lnSpc>
              <a:spcBef>
                <a:spcPts val="0"/>
              </a:spcBef>
              <a:spcAft>
                <a:spcPts val="0"/>
              </a:spcAft>
              <a:buFont typeface="Arial" panose="020B0604020202020204" pitchFamily="34" charset="0"/>
              <a:buChar char="​"/>
              <a:tabLst/>
              <a:defRPr sz="1800" kern="1200" baseline="0">
                <a:solidFill>
                  <a:schemeClr val="tx1"/>
                </a:solidFill>
                <a:latin typeface="+mn-lt"/>
                <a:ea typeface="+mn-ea"/>
                <a:cs typeface="+mn-cs"/>
              </a:defRPr>
            </a:lvl5pPr>
            <a:lvl6pPr marL="108000" indent="-108000" algn="l" defTabSz="914400" rtl="0" eaLnBrk="1" latinLnBrk="0" hangingPunct="1">
              <a:lnSpc>
                <a:spcPct val="100000"/>
              </a:lnSpc>
              <a:spcBef>
                <a:spcPts val="200"/>
              </a:spcBef>
              <a:spcAft>
                <a:spcPts val="200"/>
              </a:spcAft>
              <a:buFont typeface="Arial" panose="020B0604020202020204" pitchFamily="34" charset="0"/>
              <a:buChar char="•"/>
              <a:defRPr sz="1200" kern="1200"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Char char="​"/>
              <a:defRPr sz="1200" b="1" kern="1200" baseline="0">
                <a:solidFill>
                  <a:schemeClr val="tx1"/>
                </a:solidFill>
                <a:latin typeface="+mj-lt"/>
                <a:ea typeface="+mn-ea"/>
                <a:cs typeface="+mn-cs"/>
              </a:defRPr>
            </a:lvl7pPr>
            <a:lvl8pPr marL="0" indent="0" algn="l" defTabSz="914400" rtl="0" eaLnBrk="1" latinLnBrk="0" hangingPunct="1">
              <a:lnSpc>
                <a:spcPct val="100000"/>
              </a:lnSpc>
              <a:spcBef>
                <a:spcPts val="0"/>
              </a:spcBef>
              <a:spcAft>
                <a:spcPts val="0"/>
              </a:spcAft>
              <a:buFont typeface="Arial" panose="020B0604020202020204" pitchFamily="34" charset="0"/>
              <a:buChar char="​"/>
              <a:defRPr sz="1200" kern="1200" baseline="0">
                <a:solidFill>
                  <a:schemeClr val="tx1"/>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5400" kern="1200" baseline="0">
                <a:solidFill>
                  <a:schemeClr val="tx1"/>
                </a:solidFill>
                <a:latin typeface="+mj-lt"/>
                <a:ea typeface="+mn-ea"/>
                <a:cs typeface="+mn-cs"/>
              </a:defRPr>
            </a:lvl9pPr>
          </a:lstStyle>
          <a:p>
            <a:pPr marL="380990" indent="-380990">
              <a:spcBef>
                <a:spcPts val="800"/>
              </a:spcBef>
              <a:spcAft>
                <a:spcPts val="900"/>
              </a:spcAft>
            </a:pPr>
            <a:r>
              <a:rPr lang="en-US" sz="2000">
                <a:cs typeface="Arial"/>
              </a:rPr>
              <a:t>Unofficial or unfamiliar sender address</a:t>
            </a:r>
          </a:p>
          <a:p>
            <a:pPr marL="380990" indent="-380990">
              <a:spcBef>
                <a:spcPts val="800"/>
              </a:spcBef>
              <a:spcAft>
                <a:spcPts val="900"/>
              </a:spcAft>
            </a:pPr>
            <a:r>
              <a:rPr lang="en-US" sz="2000">
                <a:cs typeface="Arial"/>
              </a:rPr>
              <a:t>Language intends to urge immediate action</a:t>
            </a:r>
          </a:p>
          <a:p>
            <a:pPr marL="380990" indent="-380990">
              <a:spcBef>
                <a:spcPts val="800"/>
              </a:spcBef>
              <a:spcAft>
                <a:spcPts val="900"/>
              </a:spcAft>
            </a:pPr>
            <a:r>
              <a:rPr lang="en-US" sz="2000">
                <a:cs typeface="Arial"/>
              </a:rPr>
              <a:t>Unusual request for sensitive information</a:t>
            </a:r>
          </a:p>
          <a:p>
            <a:pPr marL="380990" indent="-380990">
              <a:spcBef>
                <a:spcPts val="800"/>
              </a:spcBef>
              <a:spcAft>
                <a:spcPts val="900"/>
              </a:spcAft>
            </a:pPr>
            <a:r>
              <a:rPr lang="en-US" sz="2000">
                <a:cs typeface="Arial"/>
              </a:rPr>
              <a:t>Links that are shortened or mask the destination</a:t>
            </a:r>
          </a:p>
          <a:p>
            <a:pPr marL="380990" indent="-380990">
              <a:spcBef>
                <a:spcPts val="800"/>
              </a:spcBef>
              <a:spcAft>
                <a:spcPts val="900"/>
              </a:spcAft>
            </a:pPr>
            <a:r>
              <a:rPr lang="en-US" sz="2000">
                <a:cs typeface="Arial"/>
              </a:rPr>
              <a:t>Generic greeting</a:t>
            </a:r>
          </a:p>
          <a:p>
            <a:pPr marL="380990" indent="-380990">
              <a:spcBef>
                <a:spcPts val="800"/>
              </a:spcBef>
              <a:spcAft>
                <a:spcPts val="900"/>
              </a:spcAft>
            </a:pPr>
            <a:r>
              <a:rPr lang="en-US" sz="2000">
                <a:cs typeface="Arial"/>
              </a:rPr>
              <a:t>Misspelled words and grammatical errors</a:t>
            </a:r>
          </a:p>
          <a:p>
            <a:pPr marL="380990" indent="-380990">
              <a:spcBef>
                <a:spcPts val="800"/>
              </a:spcBef>
              <a:spcAft>
                <a:spcPts val="900"/>
              </a:spcAft>
            </a:pPr>
            <a:r>
              <a:rPr lang="en-US" sz="2000">
                <a:cs typeface="Arial"/>
              </a:rPr>
              <a:t>Unprofessional or atypical formatting</a:t>
            </a:r>
            <a:endParaRPr lang="en-US" sz="2000" dirty="0">
              <a:cs typeface="Arial"/>
            </a:endParaRPr>
          </a:p>
        </p:txBody>
      </p:sp>
      <p:sp>
        <p:nvSpPr>
          <p:cNvPr id="7" name="Oval 6">
            <a:extLst>
              <a:ext uri="{FF2B5EF4-FFF2-40B4-BE49-F238E27FC236}">
                <a16:creationId xmlns:a16="http://schemas.microsoft.com/office/drawing/2014/main" id="{E42DA55C-52DA-01E9-C3A9-5019ED14CF0F}"/>
              </a:ext>
            </a:extLst>
          </p:cNvPr>
          <p:cNvSpPr/>
          <p:nvPr/>
        </p:nvSpPr>
        <p:spPr>
          <a:xfrm>
            <a:off x="478661" y="1644650"/>
            <a:ext cx="338667" cy="338667"/>
          </a:xfrm>
          <a:prstGeom prst="ellipse">
            <a:avLst/>
          </a:prstGeom>
          <a:solidFill>
            <a:srgbClr val="D14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8" name="Oval 7">
            <a:extLst>
              <a:ext uri="{FF2B5EF4-FFF2-40B4-BE49-F238E27FC236}">
                <a16:creationId xmlns:a16="http://schemas.microsoft.com/office/drawing/2014/main" id="{E88ADEA6-6387-5DE5-B86E-08F72C06F87D}"/>
              </a:ext>
            </a:extLst>
          </p:cNvPr>
          <p:cNvSpPr/>
          <p:nvPr/>
        </p:nvSpPr>
        <p:spPr>
          <a:xfrm>
            <a:off x="478661" y="2168525"/>
            <a:ext cx="338667" cy="338667"/>
          </a:xfrm>
          <a:prstGeom prst="ellipse">
            <a:avLst/>
          </a:prstGeom>
          <a:solidFill>
            <a:srgbClr val="D14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9" name="Oval 8">
            <a:extLst>
              <a:ext uri="{FF2B5EF4-FFF2-40B4-BE49-F238E27FC236}">
                <a16:creationId xmlns:a16="http://schemas.microsoft.com/office/drawing/2014/main" id="{FA584FA5-7936-2BF2-7F6A-1F29F1845F6B}"/>
              </a:ext>
            </a:extLst>
          </p:cNvPr>
          <p:cNvSpPr/>
          <p:nvPr/>
        </p:nvSpPr>
        <p:spPr>
          <a:xfrm>
            <a:off x="478661" y="2692400"/>
            <a:ext cx="338667" cy="338667"/>
          </a:xfrm>
          <a:prstGeom prst="ellipse">
            <a:avLst/>
          </a:prstGeom>
          <a:solidFill>
            <a:srgbClr val="D14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10" name="Oval 9">
            <a:extLst>
              <a:ext uri="{FF2B5EF4-FFF2-40B4-BE49-F238E27FC236}">
                <a16:creationId xmlns:a16="http://schemas.microsoft.com/office/drawing/2014/main" id="{EE68D01F-0D79-EBBA-C102-4FB063C474D2}"/>
              </a:ext>
            </a:extLst>
          </p:cNvPr>
          <p:cNvSpPr/>
          <p:nvPr/>
        </p:nvSpPr>
        <p:spPr>
          <a:xfrm>
            <a:off x="478661" y="3216275"/>
            <a:ext cx="338667" cy="338667"/>
          </a:xfrm>
          <a:prstGeom prst="ellipse">
            <a:avLst/>
          </a:prstGeom>
          <a:solidFill>
            <a:srgbClr val="D14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sp>
        <p:nvSpPr>
          <p:cNvPr id="11" name="Oval 10">
            <a:extLst>
              <a:ext uri="{FF2B5EF4-FFF2-40B4-BE49-F238E27FC236}">
                <a16:creationId xmlns:a16="http://schemas.microsoft.com/office/drawing/2014/main" id="{DFA5AE9F-1BC6-715C-39AB-E966E1A699FC}"/>
              </a:ext>
            </a:extLst>
          </p:cNvPr>
          <p:cNvSpPr/>
          <p:nvPr/>
        </p:nvSpPr>
        <p:spPr>
          <a:xfrm>
            <a:off x="478661" y="3740150"/>
            <a:ext cx="338667" cy="3386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5</a:t>
            </a:r>
          </a:p>
        </p:txBody>
      </p:sp>
      <p:sp>
        <p:nvSpPr>
          <p:cNvPr id="12" name="Oval 11">
            <a:extLst>
              <a:ext uri="{FF2B5EF4-FFF2-40B4-BE49-F238E27FC236}">
                <a16:creationId xmlns:a16="http://schemas.microsoft.com/office/drawing/2014/main" id="{65664772-E308-A967-BB37-DB01C43C1BCD}"/>
              </a:ext>
            </a:extLst>
          </p:cNvPr>
          <p:cNvSpPr/>
          <p:nvPr/>
        </p:nvSpPr>
        <p:spPr>
          <a:xfrm>
            <a:off x="478661" y="4264025"/>
            <a:ext cx="338667" cy="3386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6</a:t>
            </a:r>
          </a:p>
        </p:txBody>
      </p:sp>
      <p:sp>
        <p:nvSpPr>
          <p:cNvPr id="13" name="Oval 12">
            <a:extLst>
              <a:ext uri="{FF2B5EF4-FFF2-40B4-BE49-F238E27FC236}">
                <a16:creationId xmlns:a16="http://schemas.microsoft.com/office/drawing/2014/main" id="{8F78EDE5-00D8-EA48-197C-931BD7FB2190}"/>
              </a:ext>
            </a:extLst>
          </p:cNvPr>
          <p:cNvSpPr/>
          <p:nvPr/>
        </p:nvSpPr>
        <p:spPr>
          <a:xfrm>
            <a:off x="478661" y="4787900"/>
            <a:ext cx="338667" cy="3386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7</a:t>
            </a:r>
          </a:p>
        </p:txBody>
      </p:sp>
      <p:grpSp>
        <p:nvGrpSpPr>
          <p:cNvPr id="49" name="Group 48">
            <a:extLst>
              <a:ext uri="{FF2B5EF4-FFF2-40B4-BE49-F238E27FC236}">
                <a16:creationId xmlns:a16="http://schemas.microsoft.com/office/drawing/2014/main" id="{9BCB9BFD-D7D5-10F0-C0D6-C289F49466AD}"/>
              </a:ext>
            </a:extLst>
          </p:cNvPr>
          <p:cNvGrpSpPr/>
          <p:nvPr/>
        </p:nvGrpSpPr>
        <p:grpSpPr>
          <a:xfrm>
            <a:off x="7142163" y="555140"/>
            <a:ext cx="3397501" cy="5837381"/>
            <a:chOff x="6742474" y="-223683"/>
            <a:chExt cx="4158912" cy="7145593"/>
          </a:xfrm>
        </p:grpSpPr>
        <p:pic>
          <p:nvPicPr>
            <p:cNvPr id="14" name="Picture 13" descr="A cell phone with a blank screen&#10;&#10;Description automatically generated">
              <a:extLst>
                <a:ext uri="{FF2B5EF4-FFF2-40B4-BE49-F238E27FC236}">
                  <a16:creationId xmlns:a16="http://schemas.microsoft.com/office/drawing/2014/main" id="{359C164F-23DA-9A03-85F2-052D207726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15489" y="-223683"/>
              <a:ext cx="3816563" cy="7145593"/>
            </a:xfrm>
            <a:prstGeom prst="rect">
              <a:avLst/>
            </a:prstGeom>
          </p:spPr>
        </p:pic>
        <p:sp>
          <p:nvSpPr>
            <p:cNvPr id="15" name="Rectangle 14">
              <a:extLst>
                <a:ext uri="{FF2B5EF4-FFF2-40B4-BE49-F238E27FC236}">
                  <a16:creationId xmlns:a16="http://schemas.microsoft.com/office/drawing/2014/main" id="{BCD2D482-D4A9-1432-6304-914DA5C73969}"/>
                </a:ext>
              </a:extLst>
            </p:cNvPr>
            <p:cNvSpPr/>
            <p:nvPr/>
          </p:nvSpPr>
          <p:spPr>
            <a:xfrm>
              <a:off x="7436494" y="1154489"/>
              <a:ext cx="2783166" cy="4843539"/>
            </a:xfrm>
            <a:prstGeom prst="rect">
              <a:avLst/>
            </a:prstGeom>
            <a:solidFill>
              <a:schemeClr val="tx1"/>
            </a:solidFill>
            <a:ln>
              <a:noFill/>
            </a:ln>
            <a:effectLst>
              <a:reflection blurRad="6350" stA="41740" endPos="6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6" name="Rectangle 15">
              <a:extLst>
                <a:ext uri="{FF2B5EF4-FFF2-40B4-BE49-F238E27FC236}">
                  <a16:creationId xmlns:a16="http://schemas.microsoft.com/office/drawing/2014/main" id="{14DC6F38-DE59-B127-3692-98C6BDA84323}"/>
                </a:ext>
              </a:extLst>
            </p:cNvPr>
            <p:cNvSpPr/>
            <p:nvPr/>
          </p:nvSpPr>
          <p:spPr>
            <a:xfrm>
              <a:off x="7400402" y="1157045"/>
              <a:ext cx="2829601" cy="3499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7" name="TextBox 16">
              <a:extLst>
                <a:ext uri="{FF2B5EF4-FFF2-40B4-BE49-F238E27FC236}">
                  <a16:creationId xmlns:a16="http://schemas.microsoft.com/office/drawing/2014/main" id="{C6D465C6-6EDB-0A2D-49B1-57801C7925AA}"/>
                </a:ext>
              </a:extLst>
            </p:cNvPr>
            <p:cNvSpPr txBox="1"/>
            <p:nvPr/>
          </p:nvSpPr>
          <p:spPr>
            <a:xfrm>
              <a:off x="7505756" y="1175398"/>
              <a:ext cx="2284157" cy="320239"/>
            </a:xfrm>
            <a:prstGeom prst="rect">
              <a:avLst/>
            </a:prstGeom>
            <a:noFill/>
          </p:spPr>
          <p:txBody>
            <a:bodyPr wrap="square" lIns="0" tIns="60960" rIns="0" bIns="60960" rtlCol="0" anchor="t">
              <a:spAutoFit/>
            </a:bodyPr>
            <a:lstStyle/>
            <a:p>
              <a:r>
                <a:rPr lang="en-US" sz="900" dirty="0">
                  <a:latin typeface="+mj-lt"/>
                </a:rPr>
                <a:t>Action Required: Password Expiration</a:t>
              </a:r>
            </a:p>
          </p:txBody>
        </p:sp>
        <p:pic>
          <p:nvPicPr>
            <p:cNvPr id="18" name="Picture 17">
              <a:extLst>
                <a:ext uri="{FF2B5EF4-FFF2-40B4-BE49-F238E27FC236}">
                  <a16:creationId xmlns:a16="http://schemas.microsoft.com/office/drawing/2014/main" id="{AF7693BE-E790-E6DC-855D-075BF269A7F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711795" y="1290172"/>
              <a:ext cx="426017" cy="92221"/>
            </a:xfrm>
            <a:prstGeom prst="rect">
              <a:avLst/>
            </a:prstGeom>
          </p:spPr>
        </p:pic>
        <p:sp>
          <p:nvSpPr>
            <p:cNvPr id="19" name="TextBox 18">
              <a:extLst>
                <a:ext uri="{FF2B5EF4-FFF2-40B4-BE49-F238E27FC236}">
                  <a16:creationId xmlns:a16="http://schemas.microsoft.com/office/drawing/2014/main" id="{02E0BEB2-EACB-737F-A25C-25C9791AE13F}"/>
                </a:ext>
              </a:extLst>
            </p:cNvPr>
            <p:cNvSpPr txBox="1"/>
            <p:nvPr/>
          </p:nvSpPr>
          <p:spPr>
            <a:xfrm>
              <a:off x="7428887" y="1668861"/>
              <a:ext cx="2796764" cy="853657"/>
            </a:xfrm>
            <a:prstGeom prst="rect">
              <a:avLst/>
            </a:prstGeom>
            <a:noFill/>
          </p:spPr>
          <p:txBody>
            <a:bodyPr wrap="square" lIns="121920" tIns="60960" rIns="121920" bIns="60960" rtlCol="0" anchor="t">
              <a:spAutoFit/>
            </a:bodyPr>
            <a:lstStyle/>
            <a:p>
              <a:r>
                <a:rPr lang="en-US" sz="900" dirty="0">
                  <a:solidFill>
                    <a:schemeClr val="bg1"/>
                  </a:solidFill>
                  <a:latin typeface="+mj-lt"/>
                </a:rPr>
                <a:t>From: </a:t>
              </a:r>
              <a:r>
                <a:rPr lang="en-US" sz="900" u="sng" dirty="0">
                  <a:solidFill>
                    <a:schemeClr val="bg1"/>
                  </a:solidFill>
                  <a:latin typeface="+mj-lt"/>
                </a:rPr>
                <a:t>“Amazon” &lt;info@amazan.com&gt; </a:t>
              </a:r>
            </a:p>
            <a:p>
              <a:pPr algn="l"/>
              <a:r>
                <a:rPr lang="en-US" sz="900" dirty="0">
                  <a:solidFill>
                    <a:schemeClr val="bg1"/>
                  </a:solidFill>
                  <a:latin typeface="+mj-lt"/>
                </a:rPr>
                <a:t>Subject: </a:t>
              </a:r>
              <a:r>
                <a:rPr lang="en-US" sz="900" b="1" dirty="0">
                  <a:solidFill>
                    <a:schemeClr val="bg1"/>
                  </a:solidFill>
                  <a:latin typeface="+mj-lt"/>
                </a:rPr>
                <a:t>Please </a:t>
              </a:r>
              <a:r>
                <a:rPr lang="en-US" sz="900" b="1">
                  <a:solidFill>
                    <a:schemeClr val="bg1"/>
                  </a:solidFill>
                  <a:latin typeface="+mj-lt"/>
                </a:rPr>
                <a:t>update you are </a:t>
              </a:r>
              <a:r>
                <a:rPr lang="en-US" sz="900" b="1" dirty="0">
                  <a:solidFill>
                    <a:schemeClr val="bg1"/>
                  </a:solidFill>
                  <a:latin typeface="+mj-lt"/>
                </a:rPr>
                <a:t>account information</a:t>
              </a:r>
            </a:p>
            <a:p>
              <a:pPr algn="l"/>
              <a:r>
                <a:rPr lang="en-US" sz="900" dirty="0">
                  <a:solidFill>
                    <a:schemeClr val="bg1"/>
                  </a:solidFill>
                  <a:latin typeface="+mj-lt"/>
                </a:rPr>
                <a:t>Date: August 25, 2023 10:25:12 AM MST</a:t>
              </a:r>
            </a:p>
          </p:txBody>
        </p:sp>
        <p:cxnSp>
          <p:nvCxnSpPr>
            <p:cNvPr id="20" name="Straight Connector 19">
              <a:extLst>
                <a:ext uri="{FF2B5EF4-FFF2-40B4-BE49-F238E27FC236}">
                  <a16:creationId xmlns:a16="http://schemas.microsoft.com/office/drawing/2014/main" id="{AB881549-A410-EE9B-0CDE-D6EDD0D0FA78}"/>
                </a:ext>
              </a:extLst>
            </p:cNvPr>
            <p:cNvCxnSpPr>
              <a:cxnSpLocks/>
            </p:cNvCxnSpPr>
            <p:nvPr/>
          </p:nvCxnSpPr>
          <p:spPr>
            <a:xfrm>
              <a:off x="7396701" y="2470124"/>
              <a:ext cx="282895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975DEE2-1667-86B5-B5BD-135B32208D0C}"/>
                </a:ext>
              </a:extLst>
            </p:cNvPr>
            <p:cNvSpPr txBox="1"/>
            <p:nvPr/>
          </p:nvSpPr>
          <p:spPr>
            <a:xfrm>
              <a:off x="7436238" y="2665235"/>
              <a:ext cx="2788297" cy="2380388"/>
            </a:xfrm>
            <a:prstGeom prst="rect">
              <a:avLst/>
            </a:prstGeom>
            <a:noFill/>
          </p:spPr>
          <p:txBody>
            <a:bodyPr wrap="square" rtlCol="0">
              <a:noAutofit/>
            </a:bodyPr>
            <a:lstStyle/>
            <a:p>
              <a:pPr>
                <a:spcAft>
                  <a:spcPts val="800"/>
                </a:spcAft>
              </a:pPr>
              <a:r>
                <a:rPr lang="en-US" sz="900" dirty="0">
                  <a:solidFill>
                    <a:schemeClr val="bg1"/>
                  </a:solidFill>
                  <a:latin typeface="+mj-lt"/>
                </a:rPr>
                <a:t>Greeting loyal customer,</a:t>
              </a:r>
            </a:p>
            <a:p>
              <a:pPr>
                <a:spcAft>
                  <a:spcPts val="800"/>
                </a:spcAft>
              </a:pPr>
              <a:r>
                <a:rPr lang="en-US" sz="900" dirty="0">
                  <a:solidFill>
                    <a:schemeClr val="bg1"/>
                  </a:solidFill>
                  <a:latin typeface="+mj-lt"/>
                </a:rPr>
                <a:t>Our records indicate that your password need to be updated ASAP in order to continue to </a:t>
              </a:r>
              <a:r>
                <a:rPr lang="en-US" sz="900">
                  <a:solidFill>
                    <a:schemeClr val="bg1"/>
                  </a:solidFill>
                  <a:latin typeface="+mj-lt"/>
                </a:rPr>
                <a:t>access you are </a:t>
              </a:r>
              <a:r>
                <a:rPr lang="en-US" sz="900" dirty="0">
                  <a:solidFill>
                    <a:schemeClr val="bg1"/>
                  </a:solidFill>
                  <a:latin typeface="+mj-lt"/>
                </a:rPr>
                <a:t>account.</a:t>
              </a:r>
            </a:p>
            <a:p>
              <a:pPr>
                <a:spcAft>
                  <a:spcPts val="800"/>
                </a:spcAft>
              </a:pPr>
              <a:r>
                <a:rPr lang="en-US" sz="900" dirty="0">
                  <a:solidFill>
                    <a:schemeClr val="bg1"/>
                  </a:solidFill>
                  <a:latin typeface="+mj-lt"/>
                </a:rPr>
                <a:t>Please reply with a your existing user name and password so we can confirm your identity or click the link below to be take to a login screen where you can enter your credentials.</a:t>
              </a:r>
            </a:p>
            <a:p>
              <a:pPr>
                <a:spcAft>
                  <a:spcPts val="800"/>
                </a:spcAft>
              </a:pPr>
              <a:r>
                <a:rPr lang="en-US" sz="900" dirty="0">
                  <a:solidFill>
                    <a:schemeClr val="bg1"/>
                  </a:solidFill>
                  <a:latin typeface="+mj-lt"/>
                </a:rPr>
                <a:t>Thank you,</a:t>
              </a:r>
            </a:p>
            <a:p>
              <a:pPr>
                <a:spcAft>
                  <a:spcPts val="800"/>
                </a:spcAft>
              </a:pPr>
              <a:r>
                <a:rPr lang="en-US" sz="900" dirty="0">
                  <a:solidFill>
                    <a:schemeClr val="bg1"/>
                  </a:solidFill>
                  <a:latin typeface="+mj-lt"/>
                </a:rPr>
                <a:t>Customer care team</a:t>
              </a:r>
            </a:p>
            <a:p>
              <a:pPr>
                <a:spcAft>
                  <a:spcPts val="800"/>
                </a:spcAft>
              </a:pPr>
              <a:r>
                <a:rPr lang="en-US" sz="900" u="sng" dirty="0">
                  <a:solidFill>
                    <a:schemeClr val="bg1"/>
                  </a:solidFill>
                  <a:latin typeface="+mj-lt"/>
                </a:rPr>
                <a:t>&lt;Login Portal&gt;</a:t>
              </a:r>
            </a:p>
          </p:txBody>
        </p:sp>
        <p:sp>
          <p:nvSpPr>
            <p:cNvPr id="23" name="Rectangle 22">
              <a:extLst>
                <a:ext uri="{FF2B5EF4-FFF2-40B4-BE49-F238E27FC236}">
                  <a16:creationId xmlns:a16="http://schemas.microsoft.com/office/drawing/2014/main" id="{DB1F4B3B-E294-312F-0FDF-64D66DE65128}"/>
                </a:ext>
              </a:extLst>
            </p:cNvPr>
            <p:cNvSpPr/>
            <p:nvPr/>
          </p:nvSpPr>
          <p:spPr>
            <a:xfrm>
              <a:off x="7912323" y="1766748"/>
              <a:ext cx="1890804" cy="142352"/>
            </a:xfrm>
            <a:prstGeom prst="rect">
              <a:avLst/>
            </a:prstGeom>
            <a:solidFill>
              <a:srgbClr val="D14124">
                <a:alpha val="3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24" name="Rectangle 23">
              <a:extLst>
                <a:ext uri="{FF2B5EF4-FFF2-40B4-BE49-F238E27FC236}">
                  <a16:creationId xmlns:a16="http://schemas.microsoft.com/office/drawing/2014/main" id="{12B41821-8FCC-B605-06CC-3FED1B977DDA}"/>
                </a:ext>
              </a:extLst>
            </p:cNvPr>
            <p:cNvSpPr/>
            <p:nvPr/>
          </p:nvSpPr>
          <p:spPr>
            <a:xfrm>
              <a:off x="8185427" y="3192864"/>
              <a:ext cx="854644" cy="169360"/>
            </a:xfrm>
            <a:prstGeom prst="rect">
              <a:avLst/>
            </a:prstGeom>
            <a:solidFill>
              <a:srgbClr val="D14124">
                <a:alpha val="3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25" name="Rectangle 24">
              <a:extLst>
                <a:ext uri="{FF2B5EF4-FFF2-40B4-BE49-F238E27FC236}">
                  <a16:creationId xmlns:a16="http://schemas.microsoft.com/office/drawing/2014/main" id="{6E420429-488C-C8AA-2F51-6B0BC2A732E8}"/>
                </a:ext>
              </a:extLst>
            </p:cNvPr>
            <p:cNvSpPr/>
            <p:nvPr/>
          </p:nvSpPr>
          <p:spPr>
            <a:xfrm>
              <a:off x="7536399" y="5207191"/>
              <a:ext cx="881823" cy="141211"/>
            </a:xfrm>
            <a:prstGeom prst="rect">
              <a:avLst/>
            </a:prstGeom>
            <a:solidFill>
              <a:srgbClr val="D14124">
                <a:alpha val="3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pic>
          <p:nvPicPr>
            <p:cNvPr id="26" name="Graphic 25" descr="Miscellaneous with solid fill">
              <a:extLst>
                <a:ext uri="{FF2B5EF4-FFF2-40B4-BE49-F238E27FC236}">
                  <a16:creationId xmlns:a16="http://schemas.microsoft.com/office/drawing/2014/main" id="{B6E05622-342D-FFA0-8DFA-E8CA3445327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200000">
              <a:off x="9640808" y="5448641"/>
              <a:ext cx="183357" cy="207169"/>
            </a:xfrm>
            <a:prstGeom prst="rect">
              <a:avLst/>
            </a:prstGeom>
          </p:spPr>
        </p:pic>
        <p:pic>
          <p:nvPicPr>
            <p:cNvPr id="27" name="Graphic 26" descr="Garbage with solid fill">
              <a:extLst>
                <a:ext uri="{FF2B5EF4-FFF2-40B4-BE49-F238E27FC236}">
                  <a16:creationId xmlns:a16="http://schemas.microsoft.com/office/drawing/2014/main" id="{307C41EC-9BD9-454A-DABF-EBC6CA81957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822771" y="5407325"/>
              <a:ext cx="227163" cy="241540"/>
            </a:xfrm>
            <a:prstGeom prst="rect">
              <a:avLst/>
            </a:prstGeom>
          </p:spPr>
        </p:pic>
        <p:sp>
          <p:nvSpPr>
            <p:cNvPr id="28" name="TextBox 27">
              <a:extLst>
                <a:ext uri="{FF2B5EF4-FFF2-40B4-BE49-F238E27FC236}">
                  <a16:creationId xmlns:a16="http://schemas.microsoft.com/office/drawing/2014/main" id="{AB3C9280-2D1C-44A2-7E2B-E12243C0341A}"/>
                </a:ext>
              </a:extLst>
            </p:cNvPr>
            <p:cNvSpPr txBox="1"/>
            <p:nvPr/>
          </p:nvSpPr>
          <p:spPr>
            <a:xfrm>
              <a:off x="8211178" y="5608520"/>
              <a:ext cx="792476" cy="320239"/>
            </a:xfrm>
            <a:prstGeom prst="rect">
              <a:avLst/>
            </a:prstGeom>
            <a:solidFill>
              <a:schemeClr val="accent6"/>
            </a:solidFill>
          </p:spPr>
          <p:txBody>
            <a:bodyPr wrap="square" lIns="0" tIns="60960" rIns="0" bIns="60960" rtlCol="0" anchor="ctr">
              <a:spAutoFit/>
            </a:bodyPr>
            <a:lstStyle/>
            <a:p>
              <a:pPr algn="ctr"/>
              <a:r>
                <a:rPr lang="en-US" sz="900" dirty="0">
                  <a:latin typeface="+mj-lt"/>
                </a:rPr>
                <a:t>FORWARD</a:t>
              </a:r>
              <a:endParaRPr lang="en-US" sz="2000" dirty="0"/>
            </a:p>
          </p:txBody>
        </p:sp>
        <p:sp>
          <p:nvSpPr>
            <p:cNvPr id="29" name="TextBox 28">
              <a:extLst>
                <a:ext uri="{FF2B5EF4-FFF2-40B4-BE49-F238E27FC236}">
                  <a16:creationId xmlns:a16="http://schemas.microsoft.com/office/drawing/2014/main" id="{7D20E380-1F62-C21F-F5FC-FA32CBD383C2}"/>
                </a:ext>
              </a:extLst>
            </p:cNvPr>
            <p:cNvSpPr txBox="1"/>
            <p:nvPr/>
          </p:nvSpPr>
          <p:spPr>
            <a:xfrm>
              <a:off x="7558035" y="5608520"/>
              <a:ext cx="607420" cy="320239"/>
            </a:xfrm>
            <a:prstGeom prst="rect">
              <a:avLst/>
            </a:prstGeom>
            <a:solidFill>
              <a:schemeClr val="accent6"/>
            </a:solidFill>
          </p:spPr>
          <p:txBody>
            <a:bodyPr wrap="square" lIns="0" tIns="60960" rIns="0" bIns="60960" rtlCol="0" anchor="ctr">
              <a:spAutoFit/>
            </a:bodyPr>
            <a:lstStyle/>
            <a:p>
              <a:pPr algn="ctr"/>
              <a:r>
                <a:rPr lang="en-US" sz="900" dirty="0">
                  <a:latin typeface="+mj-lt"/>
                </a:rPr>
                <a:t>REPLY</a:t>
              </a:r>
              <a:endParaRPr lang="en-US" sz="2000" dirty="0"/>
            </a:p>
          </p:txBody>
        </p:sp>
        <p:sp>
          <p:nvSpPr>
            <p:cNvPr id="30" name="Oval 29">
              <a:extLst>
                <a:ext uri="{FF2B5EF4-FFF2-40B4-BE49-F238E27FC236}">
                  <a16:creationId xmlns:a16="http://schemas.microsoft.com/office/drawing/2014/main" id="{60D10D71-246F-9F05-E87B-78EB8A00EAE6}"/>
                </a:ext>
              </a:extLst>
            </p:cNvPr>
            <p:cNvSpPr/>
            <p:nvPr/>
          </p:nvSpPr>
          <p:spPr>
            <a:xfrm>
              <a:off x="6744193" y="1665797"/>
              <a:ext cx="338667" cy="338667"/>
            </a:xfrm>
            <a:prstGeom prst="ellipse">
              <a:avLst/>
            </a:prstGeom>
            <a:solidFill>
              <a:srgbClr val="D14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31" name="Oval 30">
              <a:extLst>
                <a:ext uri="{FF2B5EF4-FFF2-40B4-BE49-F238E27FC236}">
                  <a16:creationId xmlns:a16="http://schemas.microsoft.com/office/drawing/2014/main" id="{CE4E519F-1B98-34FC-46E5-606BA70FF0F8}"/>
                </a:ext>
              </a:extLst>
            </p:cNvPr>
            <p:cNvSpPr/>
            <p:nvPr/>
          </p:nvSpPr>
          <p:spPr>
            <a:xfrm>
              <a:off x="6742474" y="3108211"/>
              <a:ext cx="338667" cy="338667"/>
            </a:xfrm>
            <a:prstGeom prst="ellipse">
              <a:avLst/>
            </a:prstGeom>
            <a:solidFill>
              <a:srgbClr val="D14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p>
          </p:txBody>
        </p:sp>
        <p:sp>
          <p:nvSpPr>
            <p:cNvPr id="32" name="Rectangle 31">
              <a:extLst>
                <a:ext uri="{FF2B5EF4-FFF2-40B4-BE49-F238E27FC236}">
                  <a16:creationId xmlns:a16="http://schemas.microsoft.com/office/drawing/2014/main" id="{A6EA63BC-E49A-FF4F-189F-F98FCAC65AAB}"/>
                </a:ext>
              </a:extLst>
            </p:cNvPr>
            <p:cNvSpPr/>
            <p:nvPr/>
          </p:nvSpPr>
          <p:spPr>
            <a:xfrm>
              <a:off x="8944851" y="3645426"/>
              <a:ext cx="1077221" cy="172752"/>
            </a:xfrm>
            <a:prstGeom prst="rect">
              <a:avLst/>
            </a:prstGeom>
            <a:solidFill>
              <a:srgbClr val="D14124">
                <a:alpha val="3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33" name="Oval 32">
              <a:extLst>
                <a:ext uri="{FF2B5EF4-FFF2-40B4-BE49-F238E27FC236}">
                  <a16:creationId xmlns:a16="http://schemas.microsoft.com/office/drawing/2014/main" id="{B339D847-8189-A409-F5FB-D745298E53B7}"/>
                </a:ext>
              </a:extLst>
            </p:cNvPr>
            <p:cNvSpPr/>
            <p:nvPr/>
          </p:nvSpPr>
          <p:spPr>
            <a:xfrm>
              <a:off x="6742475" y="3578930"/>
              <a:ext cx="338667" cy="338667"/>
            </a:xfrm>
            <a:prstGeom prst="ellipse">
              <a:avLst/>
            </a:prstGeom>
            <a:solidFill>
              <a:srgbClr val="D14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cxnSp>
          <p:nvCxnSpPr>
            <p:cNvPr id="34" name="Straight Connector 33">
              <a:extLst>
                <a:ext uri="{FF2B5EF4-FFF2-40B4-BE49-F238E27FC236}">
                  <a16:creationId xmlns:a16="http://schemas.microsoft.com/office/drawing/2014/main" id="{7D82F3B2-7107-00EE-4B36-EFC43683E5A5}"/>
                </a:ext>
              </a:extLst>
            </p:cNvPr>
            <p:cNvCxnSpPr>
              <a:cxnSpLocks/>
              <a:stCxn id="30" idx="6"/>
              <a:endCxn id="23" idx="1"/>
            </p:cNvCxnSpPr>
            <p:nvPr/>
          </p:nvCxnSpPr>
          <p:spPr>
            <a:xfrm>
              <a:off x="7082860" y="1835131"/>
              <a:ext cx="829464" cy="2793"/>
            </a:xfrm>
            <a:prstGeom prst="line">
              <a:avLst/>
            </a:prstGeom>
            <a:ln w="19050">
              <a:solidFill>
                <a:srgbClr val="D1412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407500-C8F6-2697-A459-A413627E584D}"/>
                </a:ext>
              </a:extLst>
            </p:cNvPr>
            <p:cNvCxnSpPr>
              <a:cxnSpLocks/>
              <a:stCxn id="31" idx="6"/>
              <a:endCxn id="24" idx="1"/>
            </p:cNvCxnSpPr>
            <p:nvPr/>
          </p:nvCxnSpPr>
          <p:spPr>
            <a:xfrm>
              <a:off x="7081141" y="3277544"/>
              <a:ext cx="1104286" cy="0"/>
            </a:xfrm>
            <a:prstGeom prst="line">
              <a:avLst/>
            </a:prstGeom>
            <a:ln w="19050">
              <a:solidFill>
                <a:srgbClr val="D1412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3B1F0A4-56CA-114C-756A-65E0048EDEF0}"/>
                </a:ext>
              </a:extLst>
            </p:cNvPr>
            <p:cNvCxnSpPr>
              <a:cxnSpLocks/>
              <a:stCxn id="32" idx="1"/>
              <a:endCxn id="33" idx="6"/>
            </p:cNvCxnSpPr>
            <p:nvPr/>
          </p:nvCxnSpPr>
          <p:spPr>
            <a:xfrm flipH="1">
              <a:off x="7081142" y="3731803"/>
              <a:ext cx="1863709" cy="16461"/>
            </a:xfrm>
            <a:prstGeom prst="line">
              <a:avLst/>
            </a:prstGeom>
            <a:ln w="19050">
              <a:solidFill>
                <a:srgbClr val="D14124"/>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E6AE1B1-72C9-B28F-09F7-B05FB9B19634}"/>
                </a:ext>
              </a:extLst>
            </p:cNvPr>
            <p:cNvSpPr/>
            <p:nvPr/>
          </p:nvSpPr>
          <p:spPr>
            <a:xfrm>
              <a:off x="6742474" y="5108463"/>
              <a:ext cx="338667" cy="338667"/>
            </a:xfrm>
            <a:prstGeom prst="ellipse">
              <a:avLst/>
            </a:prstGeom>
            <a:solidFill>
              <a:srgbClr val="D14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4</a:t>
              </a:r>
            </a:p>
          </p:txBody>
        </p:sp>
        <p:cxnSp>
          <p:nvCxnSpPr>
            <p:cNvPr id="38" name="Straight Connector 37">
              <a:extLst>
                <a:ext uri="{FF2B5EF4-FFF2-40B4-BE49-F238E27FC236}">
                  <a16:creationId xmlns:a16="http://schemas.microsoft.com/office/drawing/2014/main" id="{FADC3BD8-A39F-34F8-97EA-335B22F77744}"/>
                </a:ext>
              </a:extLst>
            </p:cNvPr>
            <p:cNvCxnSpPr>
              <a:cxnSpLocks/>
              <a:stCxn id="37" idx="6"/>
              <a:endCxn id="25" idx="1"/>
            </p:cNvCxnSpPr>
            <p:nvPr/>
          </p:nvCxnSpPr>
          <p:spPr>
            <a:xfrm>
              <a:off x="7081141" y="5277796"/>
              <a:ext cx="455258" cy="0"/>
            </a:xfrm>
            <a:prstGeom prst="line">
              <a:avLst/>
            </a:prstGeom>
            <a:ln w="19050">
              <a:solidFill>
                <a:srgbClr val="D14124"/>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07DF03A-EA83-A83F-BDC3-E98BEF4BEBE0}"/>
                </a:ext>
              </a:extLst>
            </p:cNvPr>
            <p:cNvSpPr/>
            <p:nvPr/>
          </p:nvSpPr>
          <p:spPr>
            <a:xfrm>
              <a:off x="7553217" y="3836126"/>
              <a:ext cx="800230" cy="141427"/>
            </a:xfrm>
            <a:prstGeom prst="rect">
              <a:avLst/>
            </a:prstGeom>
            <a:solidFill>
              <a:srgbClr val="D14124">
                <a:alpha val="3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40" name="Rectangle 39">
              <a:extLst>
                <a:ext uri="{FF2B5EF4-FFF2-40B4-BE49-F238E27FC236}">
                  <a16:creationId xmlns:a16="http://schemas.microsoft.com/office/drawing/2014/main" id="{4FD3C28C-7448-1E2C-F699-9ADF150989CE}"/>
                </a:ext>
              </a:extLst>
            </p:cNvPr>
            <p:cNvSpPr/>
            <p:nvPr/>
          </p:nvSpPr>
          <p:spPr>
            <a:xfrm>
              <a:off x="7473913" y="2553827"/>
              <a:ext cx="2647611" cy="2848472"/>
            </a:xfrm>
            <a:prstGeom prst="rect">
              <a:avLst/>
            </a:prstGeom>
            <a:noFill/>
            <a:ln w="19050">
              <a:solidFill>
                <a:srgbClr val="D1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41" name="Oval 40">
              <a:extLst>
                <a:ext uri="{FF2B5EF4-FFF2-40B4-BE49-F238E27FC236}">
                  <a16:creationId xmlns:a16="http://schemas.microsoft.com/office/drawing/2014/main" id="{C392FEE5-3A45-03F5-6E0E-CD0BE1956B40}"/>
                </a:ext>
              </a:extLst>
            </p:cNvPr>
            <p:cNvSpPr/>
            <p:nvPr/>
          </p:nvSpPr>
          <p:spPr>
            <a:xfrm>
              <a:off x="10562719" y="4202125"/>
              <a:ext cx="338667" cy="3386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7</a:t>
              </a:r>
            </a:p>
          </p:txBody>
        </p:sp>
        <p:cxnSp>
          <p:nvCxnSpPr>
            <p:cNvPr id="42" name="Straight Connector 41">
              <a:extLst>
                <a:ext uri="{FF2B5EF4-FFF2-40B4-BE49-F238E27FC236}">
                  <a16:creationId xmlns:a16="http://schemas.microsoft.com/office/drawing/2014/main" id="{A034A57C-A81F-083D-75F1-C410928E0C8F}"/>
                </a:ext>
              </a:extLst>
            </p:cNvPr>
            <p:cNvCxnSpPr>
              <a:cxnSpLocks/>
              <a:endCxn id="41" idx="2"/>
            </p:cNvCxnSpPr>
            <p:nvPr/>
          </p:nvCxnSpPr>
          <p:spPr>
            <a:xfrm>
              <a:off x="10114494" y="4371459"/>
              <a:ext cx="448225" cy="0"/>
            </a:xfrm>
            <a:prstGeom prst="line">
              <a:avLst/>
            </a:prstGeom>
            <a:ln w="19050">
              <a:solidFill>
                <a:srgbClr val="D14124"/>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817705A1-460E-B89A-849A-50DC3EF605AA}"/>
                </a:ext>
              </a:extLst>
            </p:cNvPr>
            <p:cNvSpPr/>
            <p:nvPr/>
          </p:nvSpPr>
          <p:spPr>
            <a:xfrm>
              <a:off x="10552984" y="3267057"/>
              <a:ext cx="338667" cy="3386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6</a:t>
              </a:r>
            </a:p>
          </p:txBody>
        </p:sp>
        <p:cxnSp>
          <p:nvCxnSpPr>
            <p:cNvPr id="44" name="Straight Connector 43">
              <a:extLst>
                <a:ext uri="{FF2B5EF4-FFF2-40B4-BE49-F238E27FC236}">
                  <a16:creationId xmlns:a16="http://schemas.microsoft.com/office/drawing/2014/main" id="{78383457-A5FB-7E90-1D9E-9E0CBC6F6B5C}"/>
                </a:ext>
              </a:extLst>
            </p:cNvPr>
            <p:cNvCxnSpPr>
              <a:cxnSpLocks/>
              <a:stCxn id="48" idx="3"/>
              <a:endCxn id="43" idx="2"/>
            </p:cNvCxnSpPr>
            <p:nvPr/>
          </p:nvCxnSpPr>
          <p:spPr>
            <a:xfrm flipV="1">
              <a:off x="8917585" y="3436391"/>
              <a:ext cx="1635399" cy="10362"/>
            </a:xfrm>
            <a:prstGeom prst="line">
              <a:avLst/>
            </a:prstGeom>
            <a:ln w="19050">
              <a:solidFill>
                <a:srgbClr val="D14124"/>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BAA1A642-A7CC-5B22-D236-1DCDB3EE8D42}"/>
                </a:ext>
              </a:extLst>
            </p:cNvPr>
            <p:cNvSpPr/>
            <p:nvPr/>
          </p:nvSpPr>
          <p:spPr>
            <a:xfrm>
              <a:off x="7540258" y="2727174"/>
              <a:ext cx="1393579" cy="169360"/>
            </a:xfrm>
            <a:prstGeom prst="rect">
              <a:avLst/>
            </a:prstGeom>
            <a:solidFill>
              <a:srgbClr val="D14124">
                <a:alpha val="3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46" name="Oval 45">
              <a:extLst>
                <a:ext uri="{FF2B5EF4-FFF2-40B4-BE49-F238E27FC236}">
                  <a16:creationId xmlns:a16="http://schemas.microsoft.com/office/drawing/2014/main" id="{2C4775C4-1A99-9605-5504-5FB179C217C1}"/>
                </a:ext>
              </a:extLst>
            </p:cNvPr>
            <p:cNvSpPr/>
            <p:nvPr/>
          </p:nvSpPr>
          <p:spPr>
            <a:xfrm>
              <a:off x="10558138" y="2643438"/>
              <a:ext cx="338667" cy="3386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5</a:t>
              </a:r>
            </a:p>
          </p:txBody>
        </p:sp>
        <p:cxnSp>
          <p:nvCxnSpPr>
            <p:cNvPr id="47" name="Straight Connector 46">
              <a:extLst>
                <a:ext uri="{FF2B5EF4-FFF2-40B4-BE49-F238E27FC236}">
                  <a16:creationId xmlns:a16="http://schemas.microsoft.com/office/drawing/2014/main" id="{A96D1064-0EE2-35EA-1921-F510131397B1}"/>
                </a:ext>
              </a:extLst>
            </p:cNvPr>
            <p:cNvCxnSpPr>
              <a:cxnSpLocks/>
              <a:stCxn id="45" idx="3"/>
              <a:endCxn id="46" idx="2"/>
            </p:cNvCxnSpPr>
            <p:nvPr/>
          </p:nvCxnSpPr>
          <p:spPr>
            <a:xfrm>
              <a:off x="8933836" y="2811854"/>
              <a:ext cx="1624302" cy="918"/>
            </a:xfrm>
            <a:prstGeom prst="line">
              <a:avLst/>
            </a:prstGeom>
            <a:ln w="19050">
              <a:solidFill>
                <a:srgbClr val="D14124"/>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3A92CDD-0148-A7DE-BE52-1606027FB9E7}"/>
                </a:ext>
              </a:extLst>
            </p:cNvPr>
            <p:cNvSpPr/>
            <p:nvPr/>
          </p:nvSpPr>
          <p:spPr>
            <a:xfrm>
              <a:off x="8551825" y="3376038"/>
              <a:ext cx="365760" cy="141427"/>
            </a:xfrm>
            <a:prstGeom prst="rect">
              <a:avLst/>
            </a:prstGeom>
            <a:solidFill>
              <a:srgbClr val="D14124">
                <a:alpha val="3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grpSp>
      <p:grpSp>
        <p:nvGrpSpPr>
          <p:cNvPr id="66" name="Group 65">
            <a:extLst>
              <a:ext uri="{FF2B5EF4-FFF2-40B4-BE49-F238E27FC236}">
                <a16:creationId xmlns:a16="http://schemas.microsoft.com/office/drawing/2014/main" id="{ED101139-A00D-394A-985B-9C20BBF26722}"/>
              </a:ext>
            </a:extLst>
          </p:cNvPr>
          <p:cNvGrpSpPr/>
          <p:nvPr/>
        </p:nvGrpSpPr>
        <p:grpSpPr>
          <a:xfrm>
            <a:off x="9544685" y="5339079"/>
            <a:ext cx="336325" cy="192945"/>
            <a:chOff x="9051925" y="5300645"/>
            <a:chExt cx="421032" cy="241540"/>
          </a:xfrm>
        </p:grpSpPr>
        <p:pic>
          <p:nvPicPr>
            <p:cNvPr id="64" name="Graphic 63" descr="Miscellaneous with solid fill">
              <a:extLst>
                <a:ext uri="{FF2B5EF4-FFF2-40B4-BE49-F238E27FC236}">
                  <a16:creationId xmlns:a16="http://schemas.microsoft.com/office/drawing/2014/main" id="{5EDD0827-9EE5-2F46-997E-6E5A427F511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6200000">
              <a:off x="9063831" y="5341961"/>
              <a:ext cx="183357" cy="207169"/>
            </a:xfrm>
            <a:prstGeom prst="rect">
              <a:avLst/>
            </a:prstGeom>
          </p:spPr>
        </p:pic>
        <p:pic>
          <p:nvPicPr>
            <p:cNvPr id="65" name="Graphic 64" descr="Garbage with solid fill">
              <a:extLst>
                <a:ext uri="{FF2B5EF4-FFF2-40B4-BE49-F238E27FC236}">
                  <a16:creationId xmlns:a16="http://schemas.microsoft.com/office/drawing/2014/main" id="{9DB6BB9E-9832-68EF-CF6F-46FB0F6EEA2B}"/>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245794" y="5300645"/>
              <a:ext cx="227163" cy="241540"/>
            </a:xfrm>
            <a:prstGeom prst="rect">
              <a:avLst/>
            </a:prstGeom>
          </p:spPr>
        </p:pic>
      </p:grpSp>
      <p:cxnSp>
        <p:nvCxnSpPr>
          <p:cNvPr id="67" name="Straight Connector 66">
            <a:extLst>
              <a:ext uri="{FF2B5EF4-FFF2-40B4-BE49-F238E27FC236}">
                <a16:creationId xmlns:a16="http://schemas.microsoft.com/office/drawing/2014/main" id="{42AADE46-D4B9-6FC6-EE2A-78ABD45D5A05}"/>
              </a:ext>
            </a:extLst>
          </p:cNvPr>
          <p:cNvCxnSpPr>
            <a:cxnSpLocks/>
          </p:cNvCxnSpPr>
          <p:nvPr/>
        </p:nvCxnSpPr>
        <p:spPr>
          <a:xfrm>
            <a:off x="7716618" y="5193585"/>
            <a:ext cx="2237600" cy="616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395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52C3-7D93-7D92-D171-9BCEBD0BD8E6}"/>
              </a:ext>
            </a:extLst>
          </p:cNvPr>
          <p:cNvSpPr>
            <a:spLocks noGrp="1"/>
          </p:cNvSpPr>
          <p:nvPr>
            <p:ph type="title"/>
          </p:nvPr>
        </p:nvSpPr>
        <p:spPr/>
        <p:txBody>
          <a:bodyPr/>
          <a:lstStyle/>
          <a:p>
            <a:r>
              <a:rPr lang="en-US" dirty="0"/>
              <a:t>Sophisticated Phishing</a:t>
            </a:r>
          </a:p>
        </p:txBody>
      </p:sp>
      <p:sp>
        <p:nvSpPr>
          <p:cNvPr id="5" name="Slide Number Placeholder 4">
            <a:extLst>
              <a:ext uri="{FF2B5EF4-FFF2-40B4-BE49-F238E27FC236}">
                <a16:creationId xmlns:a16="http://schemas.microsoft.com/office/drawing/2014/main" id="{1E236310-7E6F-EA59-82FF-1CD3464FA68F}"/>
              </a:ext>
            </a:extLst>
          </p:cNvPr>
          <p:cNvSpPr>
            <a:spLocks noGrp="1"/>
          </p:cNvSpPr>
          <p:nvPr>
            <p:ph type="sldNum" sz="quarter" idx="12"/>
          </p:nvPr>
        </p:nvSpPr>
        <p:spPr/>
        <p:txBody>
          <a:bodyPr/>
          <a:lstStyle/>
          <a:p>
            <a:fld id="{23AA811B-2EBD-4900-905E-5BE206449611}" type="slidenum">
              <a:rPr lang="en-US" smtClean="0"/>
              <a:pPr/>
              <a:t>21</a:t>
            </a:fld>
            <a:endParaRPr lang="en-US" dirty="0"/>
          </a:p>
        </p:txBody>
      </p:sp>
      <p:grpSp>
        <p:nvGrpSpPr>
          <p:cNvPr id="6" name="Group 5">
            <a:extLst>
              <a:ext uri="{FF2B5EF4-FFF2-40B4-BE49-F238E27FC236}">
                <a16:creationId xmlns:a16="http://schemas.microsoft.com/office/drawing/2014/main" id="{04658A45-4C15-3E19-5F72-0DAE6FC76C15}"/>
              </a:ext>
            </a:extLst>
          </p:cNvPr>
          <p:cNvGrpSpPr/>
          <p:nvPr/>
        </p:nvGrpSpPr>
        <p:grpSpPr>
          <a:xfrm>
            <a:off x="1697302" y="1113780"/>
            <a:ext cx="8797397" cy="5217059"/>
            <a:chOff x="2538586" y="558801"/>
            <a:chExt cx="6371169" cy="3778250"/>
          </a:xfrm>
        </p:grpSpPr>
        <p:pic>
          <p:nvPicPr>
            <p:cNvPr id="7" name="Picture 6" descr="A computer with a screen showing a screen&#10;&#10;Description automatically generated">
              <a:extLst>
                <a:ext uri="{FF2B5EF4-FFF2-40B4-BE49-F238E27FC236}">
                  <a16:creationId xmlns:a16="http://schemas.microsoft.com/office/drawing/2014/main" id="{FDEE2058-9F08-BC7F-AF33-27B654CCAE2E}"/>
                </a:ext>
              </a:extLst>
            </p:cNvPr>
            <p:cNvPicPr>
              <a:picLocks noChangeAspect="1"/>
            </p:cNvPicPr>
            <p:nvPr/>
          </p:nvPicPr>
          <p:blipFill>
            <a:blip r:embed="rId3"/>
            <a:stretch>
              <a:fillRect/>
            </a:stretch>
          </p:blipFill>
          <p:spPr>
            <a:xfrm>
              <a:off x="2538586" y="558801"/>
              <a:ext cx="6371169" cy="3778250"/>
            </a:xfrm>
            <a:prstGeom prst="rect">
              <a:avLst/>
            </a:prstGeom>
          </p:spPr>
        </p:pic>
        <p:grpSp>
          <p:nvGrpSpPr>
            <p:cNvPr id="8" name="Group 7">
              <a:extLst>
                <a:ext uri="{FF2B5EF4-FFF2-40B4-BE49-F238E27FC236}">
                  <a16:creationId xmlns:a16="http://schemas.microsoft.com/office/drawing/2014/main" id="{D66BE2C0-3CD2-D2FE-592B-C63C4FD88413}"/>
                </a:ext>
              </a:extLst>
            </p:cNvPr>
            <p:cNvGrpSpPr/>
            <p:nvPr/>
          </p:nvGrpSpPr>
          <p:grpSpPr>
            <a:xfrm>
              <a:off x="3330449" y="787400"/>
              <a:ext cx="4821855" cy="3062266"/>
              <a:chOff x="3103752" y="622116"/>
              <a:chExt cx="5527572" cy="3510454"/>
            </a:xfrm>
          </p:grpSpPr>
          <p:sp>
            <p:nvSpPr>
              <p:cNvPr id="9" name="Rectangle 8">
                <a:extLst>
                  <a:ext uri="{FF2B5EF4-FFF2-40B4-BE49-F238E27FC236}">
                    <a16:creationId xmlns:a16="http://schemas.microsoft.com/office/drawing/2014/main" id="{67FE1D49-99B9-DA22-94F4-9C705FEFA517}"/>
                  </a:ext>
                </a:extLst>
              </p:cNvPr>
              <p:cNvSpPr/>
              <p:nvPr/>
            </p:nvSpPr>
            <p:spPr>
              <a:xfrm>
                <a:off x="3125578" y="684195"/>
                <a:ext cx="5475304" cy="344837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0" name="Rectangle 9">
                <a:extLst>
                  <a:ext uri="{FF2B5EF4-FFF2-40B4-BE49-F238E27FC236}">
                    <a16:creationId xmlns:a16="http://schemas.microsoft.com/office/drawing/2014/main" id="{C243B987-858F-F6B4-D9AE-DFB0D0471654}"/>
                  </a:ext>
                </a:extLst>
              </p:cNvPr>
              <p:cNvSpPr/>
              <p:nvPr/>
            </p:nvSpPr>
            <p:spPr>
              <a:xfrm>
                <a:off x="3103752" y="622116"/>
                <a:ext cx="5527572" cy="4324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1" name="TextBox 10">
                <a:extLst>
                  <a:ext uri="{FF2B5EF4-FFF2-40B4-BE49-F238E27FC236}">
                    <a16:creationId xmlns:a16="http://schemas.microsoft.com/office/drawing/2014/main" id="{F8D20CB6-9924-166A-EACB-DA0C790D8B38}"/>
                  </a:ext>
                </a:extLst>
              </p:cNvPr>
              <p:cNvSpPr txBox="1"/>
              <p:nvPr/>
            </p:nvSpPr>
            <p:spPr>
              <a:xfrm>
                <a:off x="3120442" y="681810"/>
                <a:ext cx="4067175" cy="315192"/>
              </a:xfrm>
              <a:prstGeom prst="rect">
                <a:avLst/>
              </a:prstGeom>
              <a:noFill/>
            </p:spPr>
            <p:txBody>
              <a:bodyPr wrap="square" rtlCol="0">
                <a:spAutoFit/>
              </a:bodyPr>
              <a:lstStyle/>
              <a:p>
                <a:r>
                  <a:rPr lang="en-US" sz="1867" dirty="0">
                    <a:latin typeface="+mj-lt"/>
                  </a:rPr>
                  <a:t>You have been invited to a document</a:t>
                </a:r>
              </a:p>
            </p:txBody>
          </p:sp>
          <p:pic>
            <p:nvPicPr>
              <p:cNvPr id="12" name="Picture 11">
                <a:extLst>
                  <a:ext uri="{FF2B5EF4-FFF2-40B4-BE49-F238E27FC236}">
                    <a16:creationId xmlns:a16="http://schemas.microsoft.com/office/drawing/2014/main" id="{C1A20E43-4C3D-91DA-4ED2-952BFFBCB4D6}"/>
                  </a:ext>
                </a:extLst>
              </p:cNvPr>
              <p:cNvPicPr>
                <a:picLocks noChangeAspect="1"/>
              </p:cNvPicPr>
              <p:nvPr/>
            </p:nvPicPr>
            <p:blipFill>
              <a:blip r:embed="rId4"/>
              <a:srcRect/>
              <a:stretch/>
            </p:blipFill>
            <p:spPr>
              <a:xfrm>
                <a:off x="7864259" y="776894"/>
                <a:ext cx="578381" cy="125736"/>
              </a:xfrm>
              <a:prstGeom prst="rect">
                <a:avLst/>
              </a:prstGeom>
            </p:spPr>
          </p:pic>
          <p:sp>
            <p:nvSpPr>
              <p:cNvPr id="13" name="TextBox 12">
                <a:extLst>
                  <a:ext uri="{FF2B5EF4-FFF2-40B4-BE49-F238E27FC236}">
                    <a16:creationId xmlns:a16="http://schemas.microsoft.com/office/drawing/2014/main" id="{AACA2B85-EE74-38B6-C4BC-AB7507404407}"/>
                  </a:ext>
                </a:extLst>
              </p:cNvPr>
              <p:cNvSpPr txBox="1"/>
              <p:nvPr/>
            </p:nvSpPr>
            <p:spPr>
              <a:xfrm>
                <a:off x="3120442" y="1159646"/>
                <a:ext cx="5336073" cy="664506"/>
              </a:xfrm>
              <a:prstGeom prst="rect">
                <a:avLst/>
              </a:prstGeom>
              <a:noFill/>
            </p:spPr>
            <p:txBody>
              <a:bodyPr wrap="square" lIns="121920" tIns="60960" rIns="121920" bIns="60960" rtlCol="0" anchor="t">
                <a:spAutoFit/>
              </a:bodyPr>
              <a:lstStyle/>
              <a:p>
                <a:r>
                  <a:rPr lang="en-US" sz="1467" dirty="0">
                    <a:solidFill>
                      <a:schemeClr val="bg1"/>
                    </a:solidFill>
                    <a:latin typeface="+mj-lt"/>
                  </a:rPr>
                  <a:t>From: </a:t>
                </a:r>
                <a:r>
                  <a:rPr lang="en-US" sz="1467" dirty="0">
                    <a:solidFill>
                      <a:schemeClr val="bg2"/>
                    </a:solidFill>
                    <a:latin typeface="+mj-lt"/>
                  </a:rPr>
                  <a:t>“SharePoint” &lt;notification@docushare.online&gt; </a:t>
                </a:r>
              </a:p>
              <a:p>
                <a:pPr algn="l"/>
                <a:r>
                  <a:rPr lang="en-US" sz="1467" dirty="0">
                    <a:solidFill>
                      <a:schemeClr val="bg1"/>
                    </a:solidFill>
                    <a:latin typeface="+mj-lt"/>
                  </a:rPr>
                  <a:t>Subject: </a:t>
                </a:r>
                <a:r>
                  <a:rPr lang="en-US" sz="1467" b="1" dirty="0">
                    <a:solidFill>
                      <a:schemeClr val="bg1"/>
                    </a:solidFill>
                    <a:latin typeface="+mj-lt"/>
                  </a:rPr>
                  <a:t>You have been invited to a document</a:t>
                </a:r>
              </a:p>
              <a:p>
                <a:pPr algn="l"/>
                <a:r>
                  <a:rPr lang="en-US" sz="1467" dirty="0">
                    <a:solidFill>
                      <a:schemeClr val="bg1"/>
                    </a:solidFill>
                    <a:latin typeface="+mj-lt"/>
                  </a:rPr>
                  <a:t>Date: August 28, 2024 9:45:12 AM MST</a:t>
                </a:r>
              </a:p>
            </p:txBody>
          </p:sp>
          <p:cxnSp>
            <p:nvCxnSpPr>
              <p:cNvPr id="14" name="Straight Connector 13">
                <a:extLst>
                  <a:ext uri="{FF2B5EF4-FFF2-40B4-BE49-F238E27FC236}">
                    <a16:creationId xmlns:a16="http://schemas.microsoft.com/office/drawing/2014/main" id="{1239A8D1-39B9-68A9-19AF-9F5CA1F8F859}"/>
                  </a:ext>
                </a:extLst>
              </p:cNvPr>
              <p:cNvCxnSpPr>
                <a:cxnSpLocks/>
              </p:cNvCxnSpPr>
              <p:nvPr/>
            </p:nvCxnSpPr>
            <p:spPr>
              <a:xfrm>
                <a:off x="3214436" y="1856160"/>
                <a:ext cx="521667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FE5B5F-848B-D784-5AE6-07ED061D4DFA}"/>
                  </a:ext>
                </a:extLst>
              </p:cNvPr>
              <p:cNvCxnSpPr>
                <a:cxnSpLocks/>
              </p:cNvCxnSpPr>
              <p:nvPr/>
            </p:nvCxnSpPr>
            <p:spPr>
              <a:xfrm>
                <a:off x="3109012" y="3841025"/>
                <a:ext cx="54516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73E1F9C-9807-192A-C2F3-32FE1D436B3B}"/>
                  </a:ext>
                </a:extLst>
              </p:cNvPr>
              <p:cNvSpPr txBox="1"/>
              <p:nvPr/>
            </p:nvSpPr>
            <p:spPr>
              <a:xfrm>
                <a:off x="3132304" y="1942788"/>
                <a:ext cx="5336073" cy="1785291"/>
              </a:xfrm>
              <a:prstGeom prst="rect">
                <a:avLst/>
              </a:prstGeom>
              <a:noFill/>
            </p:spPr>
            <p:txBody>
              <a:bodyPr wrap="square" rtlCol="0">
                <a:noAutofit/>
              </a:bodyPr>
              <a:lstStyle/>
              <a:p>
                <a:pPr>
                  <a:spcAft>
                    <a:spcPts val="800"/>
                  </a:spcAft>
                </a:pPr>
                <a:r>
                  <a:rPr lang="en-US" sz="1467" dirty="0">
                    <a:solidFill>
                      <a:schemeClr val="bg1"/>
                    </a:solidFill>
                    <a:latin typeface="+mj-lt"/>
                  </a:rPr>
                  <a:t>You have been invited to access a resource on SharePoint</a:t>
                </a:r>
              </a:p>
              <a:p>
                <a:pPr>
                  <a:spcAft>
                    <a:spcPts val="800"/>
                  </a:spcAft>
                </a:pPr>
                <a:r>
                  <a:rPr lang="en-US" sz="2133" u="sng" dirty="0">
                    <a:solidFill>
                      <a:schemeClr val="bg2"/>
                    </a:solidFill>
                    <a:latin typeface="+mj-lt"/>
                  </a:rPr>
                  <a:t>Accept</a:t>
                </a:r>
                <a:r>
                  <a:rPr lang="en-US" sz="2133" dirty="0">
                    <a:solidFill>
                      <a:schemeClr val="bg1"/>
                    </a:solidFill>
                    <a:latin typeface="+mj-lt"/>
                  </a:rPr>
                  <a:t> or </a:t>
                </a:r>
                <a:r>
                  <a:rPr lang="en-US" sz="2133" u="sng" dirty="0">
                    <a:solidFill>
                      <a:schemeClr val="bg2"/>
                    </a:solidFill>
                    <a:latin typeface="+mj-lt"/>
                  </a:rPr>
                  <a:t>Decline</a:t>
                </a:r>
                <a:r>
                  <a:rPr lang="en-US" sz="2133" dirty="0">
                    <a:solidFill>
                      <a:schemeClr val="bg1"/>
                    </a:solidFill>
                    <a:latin typeface="+mj-lt"/>
                  </a:rPr>
                  <a:t> this request.</a:t>
                </a:r>
              </a:p>
              <a:p>
                <a:pPr>
                  <a:spcAft>
                    <a:spcPts val="800"/>
                  </a:spcAft>
                </a:pPr>
                <a:r>
                  <a:rPr lang="en-US" sz="1467" dirty="0">
                    <a:solidFill>
                      <a:schemeClr val="bg1"/>
                    </a:solidFill>
                    <a:latin typeface="+mj-lt"/>
                  </a:rPr>
                  <a:t>Requested resource: </a:t>
                </a:r>
                <a:r>
                  <a:rPr lang="en-US" sz="1467" u="sng" dirty="0">
                    <a:solidFill>
                      <a:schemeClr val="bg2"/>
                    </a:solidFill>
                    <a:latin typeface="+mj-lt"/>
                  </a:rPr>
                  <a:t>Click Here</a:t>
                </a:r>
              </a:p>
              <a:p>
                <a:pPr>
                  <a:spcAft>
                    <a:spcPts val="800"/>
                  </a:spcAft>
                </a:pPr>
                <a:r>
                  <a:rPr lang="en-US" sz="1467" dirty="0">
                    <a:solidFill>
                      <a:schemeClr val="bg1"/>
                    </a:solidFill>
                    <a:latin typeface="+mj-lt"/>
                  </a:rPr>
                  <a:t>Invited by: </a:t>
                </a:r>
                <a:r>
                  <a:rPr lang="en-US" sz="1467" i="1" dirty="0">
                    <a:solidFill>
                      <a:schemeClr val="bg1"/>
                    </a:solidFill>
                    <a:latin typeface="+mj-lt"/>
                  </a:rPr>
                  <a:t>Organization – All employees group</a:t>
                </a:r>
              </a:p>
            </p:txBody>
          </p:sp>
          <p:pic>
            <p:nvPicPr>
              <p:cNvPr id="17" name="Picture 2">
                <a:extLst>
                  <a:ext uri="{FF2B5EF4-FFF2-40B4-BE49-F238E27FC236}">
                    <a16:creationId xmlns:a16="http://schemas.microsoft.com/office/drawing/2014/main" id="{D33B7D3D-3C45-76F0-A978-E83D4D8C047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85577" y="3042365"/>
                <a:ext cx="755051" cy="75505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hlinkClick r:id="" action="ppaction://noaction"/>
                <a:extLst>
                  <a:ext uri="{FF2B5EF4-FFF2-40B4-BE49-F238E27FC236}">
                    <a16:creationId xmlns:a16="http://schemas.microsoft.com/office/drawing/2014/main" id="{371467F3-CFD9-F28E-9F98-613C77B20591}"/>
                  </a:ext>
                </a:extLst>
              </p:cNvPr>
              <p:cNvSpPr/>
              <p:nvPr/>
            </p:nvSpPr>
            <p:spPr>
              <a:xfrm>
                <a:off x="3214437" y="2080959"/>
                <a:ext cx="2868682" cy="1483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pic>
            <p:nvPicPr>
              <p:cNvPr id="19" name="Graphic 18" descr="Miscellaneous with solid fill">
                <a:extLst>
                  <a:ext uri="{FF2B5EF4-FFF2-40B4-BE49-F238E27FC236}">
                    <a16:creationId xmlns:a16="http://schemas.microsoft.com/office/drawing/2014/main" id="{FE9AB993-66BC-25D0-8116-5488318A257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6200000">
                <a:off x="8151356" y="3907494"/>
                <a:ext cx="137518" cy="155377"/>
              </a:xfrm>
              <a:prstGeom prst="rect">
                <a:avLst/>
              </a:prstGeom>
            </p:spPr>
          </p:pic>
          <p:pic>
            <p:nvPicPr>
              <p:cNvPr id="20" name="Graphic 19" descr="Garbage with solid fill">
                <a:extLst>
                  <a:ext uri="{FF2B5EF4-FFF2-40B4-BE49-F238E27FC236}">
                    <a16:creationId xmlns:a16="http://schemas.microsoft.com/office/drawing/2014/main" id="{AB110F14-4BD0-503D-4E77-2646379B1AC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287828" y="3891547"/>
                <a:ext cx="170372" cy="181155"/>
              </a:xfrm>
              <a:prstGeom prst="rect">
                <a:avLst/>
              </a:prstGeom>
            </p:spPr>
          </p:pic>
          <p:sp>
            <p:nvSpPr>
              <p:cNvPr id="21" name="TextBox 20">
                <a:extLst>
                  <a:ext uri="{FF2B5EF4-FFF2-40B4-BE49-F238E27FC236}">
                    <a16:creationId xmlns:a16="http://schemas.microsoft.com/office/drawing/2014/main" id="{E751AA57-E9BF-527D-5E32-669C5F8F856E}"/>
                  </a:ext>
                </a:extLst>
              </p:cNvPr>
              <p:cNvSpPr txBox="1"/>
              <p:nvPr/>
            </p:nvSpPr>
            <p:spPr>
              <a:xfrm>
                <a:off x="3233755" y="3873333"/>
                <a:ext cx="455565" cy="221396"/>
              </a:xfrm>
              <a:prstGeom prst="rect">
                <a:avLst/>
              </a:prstGeom>
              <a:solidFill>
                <a:schemeClr val="accent6"/>
              </a:solidFill>
            </p:spPr>
            <p:txBody>
              <a:bodyPr wrap="square" lIns="121920" tIns="60960" rIns="121920" bIns="60960" rtlCol="0" anchor="ctr">
                <a:spAutoFit/>
              </a:bodyPr>
              <a:lstStyle/>
              <a:p>
                <a:pPr algn="ctr"/>
                <a:r>
                  <a:rPr lang="en-US" sz="933" dirty="0">
                    <a:latin typeface="+mj-lt"/>
                  </a:rPr>
                  <a:t>REPLY</a:t>
                </a:r>
                <a:endParaRPr lang="en-US" sz="2311" dirty="0"/>
              </a:p>
            </p:txBody>
          </p:sp>
          <p:sp>
            <p:nvSpPr>
              <p:cNvPr id="22" name="TextBox 21">
                <a:extLst>
                  <a:ext uri="{FF2B5EF4-FFF2-40B4-BE49-F238E27FC236}">
                    <a16:creationId xmlns:a16="http://schemas.microsoft.com/office/drawing/2014/main" id="{0944E3D4-35B5-2AEF-E0F0-D46A2D145F00}"/>
                  </a:ext>
                </a:extLst>
              </p:cNvPr>
              <p:cNvSpPr txBox="1"/>
              <p:nvPr/>
            </p:nvSpPr>
            <p:spPr>
              <a:xfrm>
                <a:off x="3764432" y="3873334"/>
                <a:ext cx="661623" cy="221396"/>
              </a:xfrm>
              <a:prstGeom prst="rect">
                <a:avLst/>
              </a:prstGeom>
              <a:solidFill>
                <a:schemeClr val="accent6"/>
              </a:solidFill>
            </p:spPr>
            <p:txBody>
              <a:bodyPr wrap="square" lIns="121920" tIns="60960" rIns="121920" bIns="60960" rtlCol="0" anchor="ctr">
                <a:spAutoFit/>
              </a:bodyPr>
              <a:lstStyle/>
              <a:p>
                <a:pPr algn="ctr"/>
                <a:r>
                  <a:rPr lang="en-US" sz="933" dirty="0">
                    <a:latin typeface="+mj-lt"/>
                  </a:rPr>
                  <a:t>FORWARD</a:t>
                </a:r>
                <a:endParaRPr lang="en-US" sz="2311" dirty="0"/>
              </a:p>
            </p:txBody>
          </p:sp>
        </p:grpSp>
      </p:grpSp>
      <p:pic>
        <p:nvPicPr>
          <p:cNvPr id="23" name="Graphic 22" descr="Miscellaneous with solid fill">
            <a:extLst>
              <a:ext uri="{FF2B5EF4-FFF2-40B4-BE49-F238E27FC236}">
                <a16:creationId xmlns:a16="http://schemas.microsoft.com/office/drawing/2014/main" id="{CB0EE8AC-BF31-98B6-FD02-FD24C1E1768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6200000">
            <a:off x="8933081" y="5372820"/>
            <a:ext cx="176228" cy="199114"/>
          </a:xfrm>
          <a:prstGeom prst="rect">
            <a:avLst/>
          </a:prstGeom>
        </p:spPr>
      </p:pic>
      <p:pic>
        <p:nvPicPr>
          <p:cNvPr id="24" name="Graphic 23" descr="Garbage with solid fill">
            <a:extLst>
              <a:ext uri="{FF2B5EF4-FFF2-40B4-BE49-F238E27FC236}">
                <a16:creationId xmlns:a16="http://schemas.microsoft.com/office/drawing/2014/main" id="{1042D673-682B-E674-C2A8-80C71F238A1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107969" y="5352384"/>
            <a:ext cx="218330" cy="232149"/>
          </a:xfrm>
          <a:prstGeom prst="rect">
            <a:avLst/>
          </a:prstGeom>
        </p:spPr>
      </p:pic>
      <p:sp>
        <p:nvSpPr>
          <p:cNvPr id="25" name="Rectangle 24">
            <a:extLst>
              <a:ext uri="{FF2B5EF4-FFF2-40B4-BE49-F238E27FC236}">
                <a16:creationId xmlns:a16="http://schemas.microsoft.com/office/drawing/2014/main" id="{962E83DA-962D-CCBB-7CD7-3E0B0D2D8A3B}"/>
              </a:ext>
            </a:extLst>
          </p:cNvPr>
          <p:cNvSpPr/>
          <p:nvPr/>
        </p:nvSpPr>
        <p:spPr>
          <a:xfrm>
            <a:off x="3340645" y="2116973"/>
            <a:ext cx="3507830" cy="266008"/>
          </a:xfrm>
          <a:prstGeom prst="rect">
            <a:avLst/>
          </a:prstGeom>
          <a:noFill/>
          <a:ln w="28575">
            <a:solidFill>
              <a:srgbClr val="D1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Tree>
    <p:extLst>
      <p:ext uri="{BB962C8B-B14F-4D97-AF65-F5344CB8AC3E}">
        <p14:creationId xmlns:p14="http://schemas.microsoft.com/office/powerpoint/2010/main" val="112778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CC5BE-FAE2-8B04-EDEE-FAFA2AC740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EE599C-8FC9-CAA6-F214-F46EE9FF04DE}"/>
              </a:ext>
            </a:extLst>
          </p:cNvPr>
          <p:cNvSpPr>
            <a:spLocks noGrp="1"/>
          </p:cNvSpPr>
          <p:nvPr>
            <p:ph type="title"/>
          </p:nvPr>
        </p:nvSpPr>
        <p:spPr/>
        <p:txBody>
          <a:bodyPr/>
          <a:lstStyle/>
          <a:p>
            <a:r>
              <a:rPr lang="en-US" dirty="0"/>
              <a:t>Phishing Attachments</a:t>
            </a:r>
          </a:p>
        </p:txBody>
      </p:sp>
      <p:sp>
        <p:nvSpPr>
          <p:cNvPr id="5" name="Slide Number Placeholder 4">
            <a:extLst>
              <a:ext uri="{FF2B5EF4-FFF2-40B4-BE49-F238E27FC236}">
                <a16:creationId xmlns:a16="http://schemas.microsoft.com/office/drawing/2014/main" id="{5DBE2751-D593-19BD-E17B-58326E03F440}"/>
              </a:ext>
            </a:extLst>
          </p:cNvPr>
          <p:cNvSpPr>
            <a:spLocks noGrp="1"/>
          </p:cNvSpPr>
          <p:nvPr>
            <p:ph type="sldNum" sz="quarter" idx="12"/>
          </p:nvPr>
        </p:nvSpPr>
        <p:spPr/>
        <p:txBody>
          <a:bodyPr/>
          <a:lstStyle/>
          <a:p>
            <a:fld id="{23AA811B-2EBD-4900-905E-5BE206449611}" type="slidenum">
              <a:rPr lang="en-US" smtClean="0"/>
              <a:pPr/>
              <a:t>22</a:t>
            </a:fld>
            <a:endParaRPr lang="en-US" dirty="0"/>
          </a:p>
        </p:txBody>
      </p:sp>
      <p:grpSp>
        <p:nvGrpSpPr>
          <p:cNvPr id="6" name="Group 5">
            <a:extLst>
              <a:ext uri="{FF2B5EF4-FFF2-40B4-BE49-F238E27FC236}">
                <a16:creationId xmlns:a16="http://schemas.microsoft.com/office/drawing/2014/main" id="{36C6A832-F9CC-501A-6507-04F121F08E3C}"/>
              </a:ext>
            </a:extLst>
          </p:cNvPr>
          <p:cNvGrpSpPr/>
          <p:nvPr/>
        </p:nvGrpSpPr>
        <p:grpSpPr>
          <a:xfrm>
            <a:off x="1697302" y="1113780"/>
            <a:ext cx="8797397" cy="5217059"/>
            <a:chOff x="2538586" y="558801"/>
            <a:chExt cx="6371169" cy="3778250"/>
          </a:xfrm>
        </p:grpSpPr>
        <p:pic>
          <p:nvPicPr>
            <p:cNvPr id="7" name="Picture 6" descr="A computer with a screen showing a screen&#10;&#10;Description automatically generated">
              <a:extLst>
                <a:ext uri="{FF2B5EF4-FFF2-40B4-BE49-F238E27FC236}">
                  <a16:creationId xmlns:a16="http://schemas.microsoft.com/office/drawing/2014/main" id="{C4A59CE3-DCE7-175D-2564-7B0174D8DF3A}"/>
                </a:ext>
              </a:extLst>
            </p:cNvPr>
            <p:cNvPicPr>
              <a:picLocks noChangeAspect="1"/>
            </p:cNvPicPr>
            <p:nvPr/>
          </p:nvPicPr>
          <p:blipFill>
            <a:blip r:embed="rId3"/>
            <a:stretch>
              <a:fillRect/>
            </a:stretch>
          </p:blipFill>
          <p:spPr>
            <a:xfrm>
              <a:off x="2538586" y="558801"/>
              <a:ext cx="6371169" cy="3778250"/>
            </a:xfrm>
            <a:prstGeom prst="rect">
              <a:avLst/>
            </a:prstGeom>
          </p:spPr>
        </p:pic>
        <p:grpSp>
          <p:nvGrpSpPr>
            <p:cNvPr id="8" name="Group 7">
              <a:extLst>
                <a:ext uri="{FF2B5EF4-FFF2-40B4-BE49-F238E27FC236}">
                  <a16:creationId xmlns:a16="http://schemas.microsoft.com/office/drawing/2014/main" id="{752D53D6-5E7E-6743-4D6E-231B86D411F2}"/>
                </a:ext>
              </a:extLst>
            </p:cNvPr>
            <p:cNvGrpSpPr/>
            <p:nvPr/>
          </p:nvGrpSpPr>
          <p:grpSpPr>
            <a:xfrm>
              <a:off x="3330449" y="787400"/>
              <a:ext cx="4821855" cy="3062266"/>
              <a:chOff x="3103752" y="622116"/>
              <a:chExt cx="5527572" cy="3510454"/>
            </a:xfrm>
          </p:grpSpPr>
          <p:sp>
            <p:nvSpPr>
              <p:cNvPr id="9" name="Rectangle 8">
                <a:extLst>
                  <a:ext uri="{FF2B5EF4-FFF2-40B4-BE49-F238E27FC236}">
                    <a16:creationId xmlns:a16="http://schemas.microsoft.com/office/drawing/2014/main" id="{04FB2AC8-8069-7F2A-09B2-D2AD3BA95B6E}"/>
                  </a:ext>
                </a:extLst>
              </p:cNvPr>
              <p:cNvSpPr/>
              <p:nvPr/>
            </p:nvSpPr>
            <p:spPr>
              <a:xfrm>
                <a:off x="3125578" y="684195"/>
                <a:ext cx="5475304" cy="344837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0" name="Rectangle 9">
                <a:extLst>
                  <a:ext uri="{FF2B5EF4-FFF2-40B4-BE49-F238E27FC236}">
                    <a16:creationId xmlns:a16="http://schemas.microsoft.com/office/drawing/2014/main" id="{1AF7AC51-993A-0CEE-1592-3EBE7B3C507F}"/>
                  </a:ext>
                </a:extLst>
              </p:cNvPr>
              <p:cNvSpPr/>
              <p:nvPr/>
            </p:nvSpPr>
            <p:spPr>
              <a:xfrm>
                <a:off x="3103752" y="622116"/>
                <a:ext cx="5527572" cy="4324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1" name="TextBox 10">
                <a:extLst>
                  <a:ext uri="{FF2B5EF4-FFF2-40B4-BE49-F238E27FC236}">
                    <a16:creationId xmlns:a16="http://schemas.microsoft.com/office/drawing/2014/main" id="{DD819456-3E0D-ED96-0EF0-AA957124087A}"/>
                  </a:ext>
                </a:extLst>
              </p:cNvPr>
              <p:cNvSpPr txBox="1"/>
              <p:nvPr/>
            </p:nvSpPr>
            <p:spPr>
              <a:xfrm>
                <a:off x="3120442" y="681810"/>
                <a:ext cx="4067175" cy="315192"/>
              </a:xfrm>
              <a:prstGeom prst="rect">
                <a:avLst/>
              </a:prstGeom>
              <a:noFill/>
            </p:spPr>
            <p:txBody>
              <a:bodyPr wrap="square" rtlCol="0">
                <a:spAutoFit/>
              </a:bodyPr>
              <a:lstStyle/>
              <a:p>
                <a:r>
                  <a:rPr lang="en-US" sz="1867" dirty="0">
                    <a:latin typeface="+mj-lt"/>
                  </a:rPr>
                  <a:t>Unsubmitted time notice</a:t>
                </a:r>
              </a:p>
            </p:txBody>
          </p:sp>
          <p:pic>
            <p:nvPicPr>
              <p:cNvPr id="12" name="Picture 11">
                <a:extLst>
                  <a:ext uri="{FF2B5EF4-FFF2-40B4-BE49-F238E27FC236}">
                    <a16:creationId xmlns:a16="http://schemas.microsoft.com/office/drawing/2014/main" id="{7AED8DA3-0B16-6284-91B9-1A0DA7F3510E}"/>
                  </a:ext>
                </a:extLst>
              </p:cNvPr>
              <p:cNvPicPr>
                <a:picLocks noChangeAspect="1"/>
              </p:cNvPicPr>
              <p:nvPr/>
            </p:nvPicPr>
            <p:blipFill>
              <a:blip r:embed="rId4"/>
              <a:srcRect/>
              <a:stretch/>
            </p:blipFill>
            <p:spPr>
              <a:xfrm>
                <a:off x="7864259" y="776894"/>
                <a:ext cx="578381" cy="125736"/>
              </a:xfrm>
              <a:prstGeom prst="rect">
                <a:avLst/>
              </a:prstGeom>
            </p:spPr>
          </p:pic>
          <p:sp>
            <p:nvSpPr>
              <p:cNvPr id="13" name="TextBox 12">
                <a:extLst>
                  <a:ext uri="{FF2B5EF4-FFF2-40B4-BE49-F238E27FC236}">
                    <a16:creationId xmlns:a16="http://schemas.microsoft.com/office/drawing/2014/main" id="{67092894-D505-323A-2209-9701214D909A}"/>
                  </a:ext>
                </a:extLst>
              </p:cNvPr>
              <p:cNvSpPr txBox="1"/>
              <p:nvPr/>
            </p:nvSpPr>
            <p:spPr>
              <a:xfrm>
                <a:off x="3120442" y="1159646"/>
                <a:ext cx="5336073" cy="664506"/>
              </a:xfrm>
              <a:prstGeom prst="rect">
                <a:avLst/>
              </a:prstGeom>
              <a:noFill/>
            </p:spPr>
            <p:txBody>
              <a:bodyPr wrap="square" lIns="121920" tIns="60960" rIns="121920" bIns="60960" rtlCol="0" anchor="t">
                <a:spAutoFit/>
              </a:bodyPr>
              <a:lstStyle/>
              <a:p>
                <a:r>
                  <a:rPr lang="en-US" sz="1467" dirty="0">
                    <a:solidFill>
                      <a:schemeClr val="bg1"/>
                    </a:solidFill>
                    <a:latin typeface="+mj-lt"/>
                  </a:rPr>
                  <a:t>From: </a:t>
                </a:r>
                <a:r>
                  <a:rPr lang="en-US" sz="1467" dirty="0">
                    <a:solidFill>
                      <a:schemeClr val="bg2"/>
                    </a:solidFill>
                    <a:latin typeface="+mj-lt"/>
                  </a:rPr>
                  <a:t>“Payroll” &lt;payroll@employeecenter.net&gt;  </a:t>
                </a:r>
              </a:p>
              <a:p>
                <a:pPr algn="l"/>
                <a:r>
                  <a:rPr lang="en-US" sz="1467" dirty="0">
                    <a:solidFill>
                      <a:schemeClr val="bg1"/>
                    </a:solidFill>
                    <a:latin typeface="+mj-lt"/>
                  </a:rPr>
                  <a:t>Subject: </a:t>
                </a:r>
                <a:r>
                  <a:rPr lang="en-US" sz="1467" b="1" dirty="0">
                    <a:solidFill>
                      <a:schemeClr val="bg1"/>
                    </a:solidFill>
                    <a:latin typeface="+mj-lt"/>
                  </a:rPr>
                  <a:t>Unsubmitted time notice</a:t>
                </a:r>
              </a:p>
              <a:p>
                <a:pPr algn="l"/>
                <a:r>
                  <a:rPr lang="en-US" sz="1467" dirty="0">
                    <a:solidFill>
                      <a:schemeClr val="bg1"/>
                    </a:solidFill>
                    <a:latin typeface="+mj-lt"/>
                  </a:rPr>
                  <a:t>Date: October 25, 2024 2:12:12 PM MST</a:t>
                </a:r>
              </a:p>
            </p:txBody>
          </p:sp>
          <p:cxnSp>
            <p:nvCxnSpPr>
              <p:cNvPr id="14" name="Straight Connector 13">
                <a:extLst>
                  <a:ext uri="{FF2B5EF4-FFF2-40B4-BE49-F238E27FC236}">
                    <a16:creationId xmlns:a16="http://schemas.microsoft.com/office/drawing/2014/main" id="{52B1A16C-7C83-8547-DED5-9E78108E183B}"/>
                  </a:ext>
                </a:extLst>
              </p:cNvPr>
              <p:cNvCxnSpPr>
                <a:cxnSpLocks/>
              </p:cNvCxnSpPr>
              <p:nvPr/>
            </p:nvCxnSpPr>
            <p:spPr>
              <a:xfrm>
                <a:off x="3214436" y="2119750"/>
                <a:ext cx="521667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3AF6EB-5B95-44CE-CE85-24D77A2D404A}"/>
                  </a:ext>
                </a:extLst>
              </p:cNvPr>
              <p:cNvCxnSpPr>
                <a:cxnSpLocks/>
              </p:cNvCxnSpPr>
              <p:nvPr/>
            </p:nvCxnSpPr>
            <p:spPr>
              <a:xfrm>
                <a:off x="3109012" y="3841025"/>
                <a:ext cx="54516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05CB66C-EF9B-170E-C5BC-FB2F5E63A805}"/>
                  </a:ext>
                </a:extLst>
              </p:cNvPr>
              <p:cNvSpPr txBox="1"/>
              <p:nvPr/>
            </p:nvSpPr>
            <p:spPr>
              <a:xfrm>
                <a:off x="3132304" y="2232737"/>
                <a:ext cx="5336073" cy="1785291"/>
              </a:xfrm>
              <a:prstGeom prst="rect">
                <a:avLst/>
              </a:prstGeom>
              <a:noFill/>
            </p:spPr>
            <p:txBody>
              <a:bodyPr wrap="square" rtlCol="0">
                <a:noAutofit/>
              </a:bodyPr>
              <a:lstStyle/>
              <a:p>
                <a:pPr>
                  <a:spcBef>
                    <a:spcPts val="300"/>
                  </a:spcBef>
                  <a:spcAft>
                    <a:spcPts val="300"/>
                  </a:spcAft>
                </a:pPr>
                <a:r>
                  <a:rPr lang="en-US" sz="1200" dirty="0">
                    <a:solidFill>
                      <a:schemeClr val="bg1"/>
                    </a:solidFill>
                    <a:latin typeface="+mj-lt"/>
                  </a:rPr>
                  <a:t>Hello,</a:t>
                </a:r>
              </a:p>
              <a:p>
                <a:pPr>
                  <a:spcBef>
                    <a:spcPts val="300"/>
                  </a:spcBef>
                  <a:spcAft>
                    <a:spcPts val="300"/>
                  </a:spcAft>
                </a:pPr>
                <a:r>
                  <a:rPr lang="en-US" sz="1200" b="1" dirty="0">
                    <a:solidFill>
                      <a:srgbClr val="D14124"/>
                    </a:solidFill>
                    <a:latin typeface="+mj-lt"/>
                  </a:rPr>
                  <a:t>****Payroll has identified you as having an unsubmitted time for week ending 10/6/2023****</a:t>
                </a:r>
              </a:p>
              <a:p>
                <a:pPr>
                  <a:spcBef>
                    <a:spcPts val="300"/>
                  </a:spcBef>
                  <a:spcAft>
                    <a:spcPts val="300"/>
                  </a:spcAft>
                </a:pPr>
                <a:r>
                  <a:rPr lang="en-US" sz="1200" dirty="0">
                    <a:solidFill>
                      <a:schemeClr val="bg1"/>
                    </a:solidFill>
                    <a:latin typeface="+mj-lt"/>
                  </a:rPr>
                  <a:t>Please submit your timesheet to your manager for approval to ensure an accurate paycheck. With the update to timekeeping, please note that you can make necessary corrections to your timesheet yourself.</a:t>
                </a:r>
              </a:p>
              <a:p>
                <a:pPr>
                  <a:spcBef>
                    <a:spcPts val="300"/>
                  </a:spcBef>
                  <a:spcAft>
                    <a:spcPts val="300"/>
                  </a:spcAft>
                </a:pPr>
                <a:r>
                  <a:rPr lang="en-US" sz="1200" dirty="0">
                    <a:solidFill>
                      <a:schemeClr val="bg1"/>
                    </a:solidFill>
                    <a:latin typeface="+mj-lt"/>
                  </a:rPr>
                  <a:t>The timesheet template is attached to this message. Please review it and submit.</a:t>
                </a:r>
              </a:p>
              <a:p>
                <a:pPr>
                  <a:spcBef>
                    <a:spcPts val="300"/>
                  </a:spcBef>
                  <a:spcAft>
                    <a:spcPts val="300"/>
                  </a:spcAft>
                </a:pPr>
                <a:r>
                  <a:rPr lang="en-US" sz="1200" b="1" dirty="0">
                    <a:solidFill>
                      <a:schemeClr val="bg1"/>
                    </a:solidFill>
                    <a:latin typeface="+mj-lt"/>
                  </a:rPr>
                  <a:t>Remember the submission deadline is </a:t>
                </a:r>
                <a:r>
                  <a:rPr lang="en-US" sz="1200" b="1" u="sng" dirty="0">
                    <a:solidFill>
                      <a:schemeClr val="bg1"/>
                    </a:solidFill>
                    <a:latin typeface="+mj-lt"/>
                  </a:rPr>
                  <a:t>9:00 a.m. Mondays</a:t>
                </a:r>
                <a:r>
                  <a:rPr lang="en-US" sz="1200" b="1" dirty="0">
                    <a:solidFill>
                      <a:schemeClr val="bg1"/>
                    </a:solidFill>
                    <a:latin typeface="+mj-lt"/>
                  </a:rPr>
                  <a:t>.</a:t>
                </a:r>
              </a:p>
              <a:p>
                <a:pPr>
                  <a:spcBef>
                    <a:spcPts val="300"/>
                  </a:spcBef>
                  <a:spcAft>
                    <a:spcPts val="300"/>
                  </a:spcAft>
                </a:pPr>
                <a:r>
                  <a:rPr lang="en-US" sz="1200" dirty="0">
                    <a:solidFill>
                      <a:schemeClr val="bg1"/>
                    </a:solidFill>
                    <a:latin typeface="+mj-lt"/>
                  </a:rPr>
                  <a:t>Thank you,</a:t>
                </a:r>
                <a:br>
                  <a:rPr lang="en-US" sz="1200" dirty="0">
                    <a:solidFill>
                      <a:schemeClr val="bg1"/>
                    </a:solidFill>
                    <a:latin typeface="+mj-lt"/>
                  </a:rPr>
                </a:br>
                <a:r>
                  <a:rPr lang="en-US" sz="1200" dirty="0">
                    <a:solidFill>
                      <a:schemeClr val="bg1"/>
                    </a:solidFill>
                    <a:latin typeface="+mj-lt"/>
                  </a:rPr>
                  <a:t>Payroll</a:t>
                </a:r>
              </a:p>
            </p:txBody>
          </p:sp>
          <p:pic>
            <p:nvPicPr>
              <p:cNvPr id="19" name="Graphic 18" descr="Miscellaneous with solid fill">
                <a:extLst>
                  <a:ext uri="{FF2B5EF4-FFF2-40B4-BE49-F238E27FC236}">
                    <a16:creationId xmlns:a16="http://schemas.microsoft.com/office/drawing/2014/main" id="{E5543F89-15FF-EE3A-F90E-B146D4B1448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a:off x="8151356" y="3907494"/>
                <a:ext cx="137518" cy="155377"/>
              </a:xfrm>
              <a:prstGeom prst="rect">
                <a:avLst/>
              </a:prstGeom>
            </p:spPr>
          </p:pic>
          <p:pic>
            <p:nvPicPr>
              <p:cNvPr id="20" name="Graphic 19" descr="Garbage with solid fill">
                <a:extLst>
                  <a:ext uri="{FF2B5EF4-FFF2-40B4-BE49-F238E27FC236}">
                    <a16:creationId xmlns:a16="http://schemas.microsoft.com/office/drawing/2014/main" id="{FA7FDDDC-5060-46A3-248E-59AAC9A2D46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287828" y="3891547"/>
                <a:ext cx="170372" cy="181155"/>
              </a:xfrm>
              <a:prstGeom prst="rect">
                <a:avLst/>
              </a:prstGeom>
            </p:spPr>
          </p:pic>
          <p:sp>
            <p:nvSpPr>
              <p:cNvPr id="21" name="TextBox 20">
                <a:extLst>
                  <a:ext uri="{FF2B5EF4-FFF2-40B4-BE49-F238E27FC236}">
                    <a16:creationId xmlns:a16="http://schemas.microsoft.com/office/drawing/2014/main" id="{1B17439F-9934-94D7-6488-BBAFEB2D6721}"/>
                  </a:ext>
                </a:extLst>
              </p:cNvPr>
              <p:cNvSpPr txBox="1"/>
              <p:nvPr/>
            </p:nvSpPr>
            <p:spPr>
              <a:xfrm>
                <a:off x="3233755" y="3873333"/>
                <a:ext cx="455565" cy="221396"/>
              </a:xfrm>
              <a:prstGeom prst="rect">
                <a:avLst/>
              </a:prstGeom>
              <a:solidFill>
                <a:schemeClr val="accent6"/>
              </a:solidFill>
            </p:spPr>
            <p:txBody>
              <a:bodyPr wrap="square" lIns="121920" tIns="60960" rIns="121920" bIns="60960" rtlCol="0" anchor="ctr">
                <a:spAutoFit/>
              </a:bodyPr>
              <a:lstStyle/>
              <a:p>
                <a:pPr algn="ctr"/>
                <a:r>
                  <a:rPr lang="en-US" sz="933" dirty="0">
                    <a:latin typeface="+mj-lt"/>
                  </a:rPr>
                  <a:t>REPLY</a:t>
                </a:r>
                <a:endParaRPr lang="en-US" sz="2311" dirty="0"/>
              </a:p>
            </p:txBody>
          </p:sp>
          <p:sp>
            <p:nvSpPr>
              <p:cNvPr id="22" name="TextBox 21">
                <a:extLst>
                  <a:ext uri="{FF2B5EF4-FFF2-40B4-BE49-F238E27FC236}">
                    <a16:creationId xmlns:a16="http://schemas.microsoft.com/office/drawing/2014/main" id="{826DC65C-AC60-4FE7-32D0-844F04B5BF12}"/>
                  </a:ext>
                </a:extLst>
              </p:cNvPr>
              <p:cNvSpPr txBox="1"/>
              <p:nvPr/>
            </p:nvSpPr>
            <p:spPr>
              <a:xfrm>
                <a:off x="3764432" y="3873334"/>
                <a:ext cx="661623" cy="221396"/>
              </a:xfrm>
              <a:prstGeom prst="rect">
                <a:avLst/>
              </a:prstGeom>
              <a:solidFill>
                <a:schemeClr val="accent6"/>
              </a:solidFill>
            </p:spPr>
            <p:txBody>
              <a:bodyPr wrap="square" lIns="121920" tIns="60960" rIns="121920" bIns="60960" rtlCol="0" anchor="ctr">
                <a:spAutoFit/>
              </a:bodyPr>
              <a:lstStyle/>
              <a:p>
                <a:pPr algn="ctr"/>
                <a:r>
                  <a:rPr lang="en-US" sz="933" dirty="0">
                    <a:latin typeface="+mj-lt"/>
                  </a:rPr>
                  <a:t>FORWARD</a:t>
                </a:r>
                <a:endParaRPr lang="en-US" sz="2311" dirty="0"/>
              </a:p>
            </p:txBody>
          </p:sp>
        </p:grpSp>
      </p:grpSp>
      <p:pic>
        <p:nvPicPr>
          <p:cNvPr id="23" name="Graphic 22" descr="Miscellaneous with solid fill">
            <a:extLst>
              <a:ext uri="{FF2B5EF4-FFF2-40B4-BE49-F238E27FC236}">
                <a16:creationId xmlns:a16="http://schemas.microsoft.com/office/drawing/2014/main" id="{FEAF53B5-30D0-4DB4-DFF3-549250F4904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6200000">
            <a:off x="8933081" y="5372820"/>
            <a:ext cx="176228" cy="199114"/>
          </a:xfrm>
          <a:prstGeom prst="rect">
            <a:avLst/>
          </a:prstGeom>
        </p:spPr>
      </p:pic>
      <p:pic>
        <p:nvPicPr>
          <p:cNvPr id="24" name="Graphic 23" descr="Garbage with solid fill">
            <a:extLst>
              <a:ext uri="{FF2B5EF4-FFF2-40B4-BE49-F238E27FC236}">
                <a16:creationId xmlns:a16="http://schemas.microsoft.com/office/drawing/2014/main" id="{EE6B1025-10AB-3B83-2CED-8C44AAA2BE4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107969" y="5352384"/>
            <a:ext cx="218330" cy="232149"/>
          </a:xfrm>
          <a:prstGeom prst="rect">
            <a:avLst/>
          </a:prstGeom>
        </p:spPr>
      </p:pic>
      <p:sp>
        <p:nvSpPr>
          <p:cNvPr id="25" name="Rectangle 24">
            <a:extLst>
              <a:ext uri="{FF2B5EF4-FFF2-40B4-BE49-F238E27FC236}">
                <a16:creationId xmlns:a16="http://schemas.microsoft.com/office/drawing/2014/main" id="{7D10BA96-85D2-2862-8C4A-0A6E0727821A}"/>
              </a:ext>
            </a:extLst>
          </p:cNvPr>
          <p:cNvSpPr/>
          <p:nvPr/>
        </p:nvSpPr>
        <p:spPr>
          <a:xfrm>
            <a:off x="3340645" y="2116973"/>
            <a:ext cx="3180805" cy="266008"/>
          </a:xfrm>
          <a:prstGeom prst="rect">
            <a:avLst/>
          </a:prstGeom>
          <a:noFill/>
          <a:ln w="28575">
            <a:solidFill>
              <a:srgbClr val="D1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pic>
        <p:nvPicPr>
          <p:cNvPr id="3" name="Picture 2" descr="A picture containing text&#10;&#10;Description automatically generated">
            <a:extLst>
              <a:ext uri="{FF2B5EF4-FFF2-40B4-BE49-F238E27FC236}">
                <a16:creationId xmlns:a16="http://schemas.microsoft.com/office/drawing/2014/main" id="{752F7B3C-6E26-3006-671E-16D6F666599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927024" y="2842689"/>
            <a:ext cx="1331709" cy="335858"/>
          </a:xfrm>
          <a:prstGeom prst="rect">
            <a:avLst/>
          </a:prstGeom>
        </p:spPr>
      </p:pic>
      <p:sp>
        <p:nvSpPr>
          <p:cNvPr id="4" name="Rectangle 3">
            <a:extLst>
              <a:ext uri="{FF2B5EF4-FFF2-40B4-BE49-F238E27FC236}">
                <a16:creationId xmlns:a16="http://schemas.microsoft.com/office/drawing/2014/main" id="{F8AF6EC9-CF08-8428-E6E5-D556D5FBA631}"/>
              </a:ext>
            </a:extLst>
          </p:cNvPr>
          <p:cNvSpPr/>
          <p:nvPr/>
        </p:nvSpPr>
        <p:spPr>
          <a:xfrm>
            <a:off x="2927896" y="2845107"/>
            <a:ext cx="1324488" cy="325660"/>
          </a:xfrm>
          <a:prstGeom prst="rect">
            <a:avLst/>
          </a:prstGeom>
          <a:noFill/>
          <a:ln w="28575">
            <a:solidFill>
              <a:srgbClr val="D1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Tree>
    <p:extLst>
      <p:ext uri="{BB962C8B-B14F-4D97-AF65-F5344CB8AC3E}">
        <p14:creationId xmlns:p14="http://schemas.microsoft.com/office/powerpoint/2010/main" val="108369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3DE8D-9D81-3BDD-C14E-60F96CBC8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443D7-7B07-3839-036D-B930B33B30F9}"/>
              </a:ext>
            </a:extLst>
          </p:cNvPr>
          <p:cNvSpPr>
            <a:spLocks noGrp="1"/>
          </p:cNvSpPr>
          <p:nvPr>
            <p:ph type="title"/>
          </p:nvPr>
        </p:nvSpPr>
        <p:spPr/>
        <p:txBody>
          <a:bodyPr/>
          <a:lstStyle/>
          <a:p>
            <a:r>
              <a:rPr lang="en-US" dirty="0"/>
              <a:t>Phishing for Replies</a:t>
            </a:r>
          </a:p>
        </p:txBody>
      </p:sp>
      <p:sp>
        <p:nvSpPr>
          <p:cNvPr id="5" name="Slide Number Placeholder 4">
            <a:extLst>
              <a:ext uri="{FF2B5EF4-FFF2-40B4-BE49-F238E27FC236}">
                <a16:creationId xmlns:a16="http://schemas.microsoft.com/office/drawing/2014/main" id="{C405108E-7645-8A45-C0E6-E8B76167CF17}"/>
              </a:ext>
            </a:extLst>
          </p:cNvPr>
          <p:cNvSpPr>
            <a:spLocks noGrp="1"/>
          </p:cNvSpPr>
          <p:nvPr>
            <p:ph type="sldNum" sz="quarter" idx="12"/>
          </p:nvPr>
        </p:nvSpPr>
        <p:spPr/>
        <p:txBody>
          <a:bodyPr/>
          <a:lstStyle/>
          <a:p>
            <a:fld id="{23AA811B-2EBD-4900-905E-5BE206449611}" type="slidenum">
              <a:rPr lang="en-US" smtClean="0"/>
              <a:pPr/>
              <a:t>23</a:t>
            </a:fld>
            <a:endParaRPr lang="en-US" dirty="0"/>
          </a:p>
        </p:txBody>
      </p:sp>
      <p:grpSp>
        <p:nvGrpSpPr>
          <p:cNvPr id="6" name="Group 5">
            <a:extLst>
              <a:ext uri="{FF2B5EF4-FFF2-40B4-BE49-F238E27FC236}">
                <a16:creationId xmlns:a16="http://schemas.microsoft.com/office/drawing/2014/main" id="{3B9EC36A-69A6-95F5-24AE-DF76943B56E5}"/>
              </a:ext>
            </a:extLst>
          </p:cNvPr>
          <p:cNvGrpSpPr/>
          <p:nvPr/>
        </p:nvGrpSpPr>
        <p:grpSpPr>
          <a:xfrm>
            <a:off x="1697302" y="1113780"/>
            <a:ext cx="8797397" cy="5217059"/>
            <a:chOff x="2538586" y="558801"/>
            <a:chExt cx="6371169" cy="3778250"/>
          </a:xfrm>
        </p:grpSpPr>
        <p:pic>
          <p:nvPicPr>
            <p:cNvPr id="7" name="Picture 6" descr="A computer with a screen showing a screen&#10;&#10;Description automatically generated">
              <a:extLst>
                <a:ext uri="{FF2B5EF4-FFF2-40B4-BE49-F238E27FC236}">
                  <a16:creationId xmlns:a16="http://schemas.microsoft.com/office/drawing/2014/main" id="{7E53A6FA-0C57-C0E5-3BB7-7A55B0E497B7}"/>
                </a:ext>
              </a:extLst>
            </p:cNvPr>
            <p:cNvPicPr>
              <a:picLocks noChangeAspect="1"/>
            </p:cNvPicPr>
            <p:nvPr/>
          </p:nvPicPr>
          <p:blipFill>
            <a:blip r:embed="rId3"/>
            <a:stretch>
              <a:fillRect/>
            </a:stretch>
          </p:blipFill>
          <p:spPr>
            <a:xfrm>
              <a:off x="2538586" y="558801"/>
              <a:ext cx="6371169" cy="3778250"/>
            </a:xfrm>
            <a:prstGeom prst="rect">
              <a:avLst/>
            </a:prstGeom>
          </p:spPr>
        </p:pic>
        <p:grpSp>
          <p:nvGrpSpPr>
            <p:cNvPr id="8" name="Group 7">
              <a:extLst>
                <a:ext uri="{FF2B5EF4-FFF2-40B4-BE49-F238E27FC236}">
                  <a16:creationId xmlns:a16="http://schemas.microsoft.com/office/drawing/2014/main" id="{8E48DB16-A09D-2215-7883-A6D00B4C0D0C}"/>
                </a:ext>
              </a:extLst>
            </p:cNvPr>
            <p:cNvGrpSpPr/>
            <p:nvPr/>
          </p:nvGrpSpPr>
          <p:grpSpPr>
            <a:xfrm>
              <a:off x="3330449" y="787400"/>
              <a:ext cx="4821855" cy="3062266"/>
              <a:chOff x="3103752" y="622116"/>
              <a:chExt cx="5527572" cy="3510454"/>
            </a:xfrm>
          </p:grpSpPr>
          <p:sp>
            <p:nvSpPr>
              <p:cNvPr id="9" name="Rectangle 8">
                <a:extLst>
                  <a:ext uri="{FF2B5EF4-FFF2-40B4-BE49-F238E27FC236}">
                    <a16:creationId xmlns:a16="http://schemas.microsoft.com/office/drawing/2014/main" id="{71084DD3-3DCA-3CF7-06FB-80E787F740E1}"/>
                  </a:ext>
                </a:extLst>
              </p:cNvPr>
              <p:cNvSpPr/>
              <p:nvPr/>
            </p:nvSpPr>
            <p:spPr>
              <a:xfrm>
                <a:off x="3125578" y="684195"/>
                <a:ext cx="5475304" cy="344837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0" name="Rectangle 9">
                <a:extLst>
                  <a:ext uri="{FF2B5EF4-FFF2-40B4-BE49-F238E27FC236}">
                    <a16:creationId xmlns:a16="http://schemas.microsoft.com/office/drawing/2014/main" id="{047AF769-E10E-5666-76C7-E7408CEDCF6D}"/>
                  </a:ext>
                </a:extLst>
              </p:cNvPr>
              <p:cNvSpPr/>
              <p:nvPr/>
            </p:nvSpPr>
            <p:spPr>
              <a:xfrm>
                <a:off x="3103752" y="622116"/>
                <a:ext cx="5527572" cy="4324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1" name="TextBox 10">
                <a:extLst>
                  <a:ext uri="{FF2B5EF4-FFF2-40B4-BE49-F238E27FC236}">
                    <a16:creationId xmlns:a16="http://schemas.microsoft.com/office/drawing/2014/main" id="{E4B2B606-4C60-C0E6-19CA-7701FEB741C3}"/>
                  </a:ext>
                </a:extLst>
              </p:cNvPr>
              <p:cNvSpPr txBox="1"/>
              <p:nvPr/>
            </p:nvSpPr>
            <p:spPr>
              <a:xfrm>
                <a:off x="3120442" y="681810"/>
                <a:ext cx="4067175" cy="315192"/>
              </a:xfrm>
              <a:prstGeom prst="rect">
                <a:avLst/>
              </a:prstGeom>
              <a:noFill/>
            </p:spPr>
            <p:txBody>
              <a:bodyPr wrap="square" rtlCol="0">
                <a:spAutoFit/>
              </a:bodyPr>
              <a:lstStyle/>
              <a:p>
                <a:r>
                  <a:rPr lang="en-US" sz="1867" dirty="0">
                    <a:latin typeface="+mj-lt"/>
                  </a:rPr>
                  <a:t>Join our disc golf crew!</a:t>
                </a:r>
              </a:p>
            </p:txBody>
          </p:sp>
          <p:pic>
            <p:nvPicPr>
              <p:cNvPr id="12" name="Picture 11">
                <a:extLst>
                  <a:ext uri="{FF2B5EF4-FFF2-40B4-BE49-F238E27FC236}">
                    <a16:creationId xmlns:a16="http://schemas.microsoft.com/office/drawing/2014/main" id="{D67A8056-09A0-F5E9-4063-75350A804C72}"/>
                  </a:ext>
                </a:extLst>
              </p:cNvPr>
              <p:cNvPicPr>
                <a:picLocks noChangeAspect="1"/>
              </p:cNvPicPr>
              <p:nvPr/>
            </p:nvPicPr>
            <p:blipFill>
              <a:blip r:embed="rId4"/>
              <a:srcRect/>
              <a:stretch/>
            </p:blipFill>
            <p:spPr>
              <a:xfrm>
                <a:off x="7864259" y="776894"/>
                <a:ext cx="578381" cy="125736"/>
              </a:xfrm>
              <a:prstGeom prst="rect">
                <a:avLst/>
              </a:prstGeom>
            </p:spPr>
          </p:pic>
          <p:sp>
            <p:nvSpPr>
              <p:cNvPr id="13" name="TextBox 12">
                <a:extLst>
                  <a:ext uri="{FF2B5EF4-FFF2-40B4-BE49-F238E27FC236}">
                    <a16:creationId xmlns:a16="http://schemas.microsoft.com/office/drawing/2014/main" id="{E82C1ED1-0F86-A9FF-E1AE-3F2AB27810FC}"/>
                  </a:ext>
                </a:extLst>
              </p:cNvPr>
              <p:cNvSpPr txBox="1"/>
              <p:nvPr/>
            </p:nvSpPr>
            <p:spPr>
              <a:xfrm>
                <a:off x="3120442" y="1159646"/>
                <a:ext cx="5336073" cy="664506"/>
              </a:xfrm>
              <a:prstGeom prst="rect">
                <a:avLst/>
              </a:prstGeom>
              <a:noFill/>
            </p:spPr>
            <p:txBody>
              <a:bodyPr wrap="square" lIns="121920" tIns="60960" rIns="121920" bIns="60960" rtlCol="0" anchor="t">
                <a:spAutoFit/>
              </a:bodyPr>
              <a:lstStyle/>
              <a:p>
                <a:r>
                  <a:rPr lang="en-US" sz="1467" dirty="0">
                    <a:solidFill>
                      <a:schemeClr val="bg1"/>
                    </a:solidFill>
                    <a:latin typeface="+mj-lt"/>
                  </a:rPr>
                  <a:t>From: </a:t>
                </a:r>
                <a:r>
                  <a:rPr lang="en-US" sz="1467" dirty="0">
                    <a:solidFill>
                      <a:schemeClr val="bg2"/>
                    </a:solidFill>
                    <a:latin typeface="+mj-lt"/>
                  </a:rPr>
                  <a:t>“Teddy” &lt;Teddy@sharecloud.us&gt;  </a:t>
                </a:r>
              </a:p>
              <a:p>
                <a:pPr algn="l"/>
                <a:r>
                  <a:rPr lang="en-US" sz="1467" dirty="0">
                    <a:solidFill>
                      <a:schemeClr val="bg1"/>
                    </a:solidFill>
                    <a:latin typeface="+mj-lt"/>
                  </a:rPr>
                  <a:t>Subject: </a:t>
                </a:r>
                <a:r>
                  <a:rPr lang="en-US" sz="1467" b="1" dirty="0">
                    <a:solidFill>
                      <a:schemeClr val="bg1"/>
                    </a:solidFill>
                    <a:latin typeface="+mj-lt"/>
                  </a:rPr>
                  <a:t>Join our disc golf crew!</a:t>
                </a:r>
              </a:p>
              <a:p>
                <a:pPr algn="l"/>
                <a:r>
                  <a:rPr lang="en-US" sz="1467" dirty="0">
                    <a:solidFill>
                      <a:schemeClr val="bg1"/>
                    </a:solidFill>
                    <a:latin typeface="+mj-lt"/>
                  </a:rPr>
                  <a:t>Date: August 25, 2024 1:25:12 AM MST</a:t>
                </a:r>
              </a:p>
            </p:txBody>
          </p:sp>
          <p:cxnSp>
            <p:nvCxnSpPr>
              <p:cNvPr id="14" name="Straight Connector 13">
                <a:extLst>
                  <a:ext uri="{FF2B5EF4-FFF2-40B4-BE49-F238E27FC236}">
                    <a16:creationId xmlns:a16="http://schemas.microsoft.com/office/drawing/2014/main" id="{15EF6C57-6B5A-09E1-86BB-6E35417ADE00}"/>
                  </a:ext>
                </a:extLst>
              </p:cNvPr>
              <p:cNvCxnSpPr>
                <a:cxnSpLocks/>
              </p:cNvCxnSpPr>
              <p:nvPr/>
            </p:nvCxnSpPr>
            <p:spPr>
              <a:xfrm>
                <a:off x="3214436" y="1871975"/>
                <a:ext cx="521667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660E9D-1499-2BB2-A8CB-1E65E8AF0C93}"/>
                  </a:ext>
                </a:extLst>
              </p:cNvPr>
              <p:cNvCxnSpPr>
                <a:cxnSpLocks/>
              </p:cNvCxnSpPr>
              <p:nvPr/>
            </p:nvCxnSpPr>
            <p:spPr>
              <a:xfrm>
                <a:off x="3109012" y="3841025"/>
                <a:ext cx="54516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7082978-4A9B-8868-441B-CB4E00525FC9}"/>
                  </a:ext>
                </a:extLst>
              </p:cNvPr>
              <p:cNvSpPr txBox="1"/>
              <p:nvPr/>
            </p:nvSpPr>
            <p:spPr>
              <a:xfrm>
                <a:off x="3132304" y="2000777"/>
                <a:ext cx="5336073" cy="1785291"/>
              </a:xfrm>
              <a:prstGeom prst="rect">
                <a:avLst/>
              </a:prstGeom>
              <a:noFill/>
            </p:spPr>
            <p:txBody>
              <a:bodyPr wrap="square" rtlCol="0">
                <a:noAutofit/>
              </a:bodyPr>
              <a:lstStyle/>
              <a:p>
                <a:pPr>
                  <a:spcBef>
                    <a:spcPts val="300"/>
                  </a:spcBef>
                  <a:spcAft>
                    <a:spcPts val="300"/>
                  </a:spcAft>
                </a:pPr>
                <a:r>
                  <a:rPr lang="en-US" sz="1200" dirty="0">
                    <a:solidFill>
                      <a:schemeClr val="bg1"/>
                    </a:solidFill>
                    <a:latin typeface="+mj-lt"/>
                  </a:rPr>
                  <a:t>Hello there!</a:t>
                </a:r>
              </a:p>
              <a:p>
                <a:pPr>
                  <a:spcBef>
                    <a:spcPts val="300"/>
                  </a:spcBef>
                  <a:spcAft>
                    <a:spcPts val="300"/>
                  </a:spcAft>
                </a:pPr>
                <a:r>
                  <a:rPr lang="en-US" sz="1200" dirty="0">
                    <a:solidFill>
                      <a:schemeClr val="bg1"/>
                    </a:solidFill>
                    <a:latin typeface="+mj-lt"/>
                  </a:rPr>
                  <a:t>We’re putting together a disc golf crew to get together after work for some fun and drinks!</a:t>
                </a:r>
              </a:p>
              <a:p>
                <a:pPr>
                  <a:spcBef>
                    <a:spcPts val="300"/>
                  </a:spcBef>
                  <a:spcAft>
                    <a:spcPts val="300"/>
                  </a:spcAft>
                </a:pPr>
                <a:r>
                  <a:rPr lang="en-US" sz="1200">
                    <a:solidFill>
                      <a:schemeClr val="bg1"/>
                    </a:solidFill>
                    <a:latin typeface="+mj-lt"/>
                  </a:rPr>
                  <a:t>If you are </a:t>
                </a:r>
                <a:r>
                  <a:rPr lang="en-US" sz="1200" dirty="0">
                    <a:solidFill>
                      <a:schemeClr val="bg1"/>
                    </a:solidFill>
                    <a:latin typeface="+mj-lt"/>
                  </a:rPr>
                  <a:t>interested shoot me a reply with your name and employee ID so I can get you registered for the team!</a:t>
                </a:r>
              </a:p>
              <a:p>
                <a:pPr>
                  <a:spcBef>
                    <a:spcPts val="300"/>
                  </a:spcBef>
                  <a:spcAft>
                    <a:spcPts val="300"/>
                  </a:spcAft>
                </a:pPr>
                <a:r>
                  <a:rPr lang="en-US" sz="1200" dirty="0">
                    <a:solidFill>
                      <a:schemeClr val="bg1"/>
                    </a:solidFill>
                    <a:latin typeface="+mj-lt"/>
                  </a:rPr>
                  <a:t>We play Wednesday afternoons for 5:30 p.m. until we decide to stop.</a:t>
                </a:r>
              </a:p>
              <a:p>
                <a:pPr>
                  <a:spcBef>
                    <a:spcPts val="300"/>
                  </a:spcBef>
                  <a:spcAft>
                    <a:spcPts val="300"/>
                  </a:spcAft>
                </a:pPr>
                <a:r>
                  <a:rPr lang="en-US" sz="1200" dirty="0">
                    <a:solidFill>
                      <a:schemeClr val="bg1"/>
                    </a:solidFill>
                    <a:latin typeface="+mj-lt"/>
                  </a:rPr>
                  <a:t>Looking forward to hearing back from you!</a:t>
                </a:r>
              </a:p>
              <a:p>
                <a:pPr>
                  <a:spcBef>
                    <a:spcPts val="300"/>
                  </a:spcBef>
                  <a:spcAft>
                    <a:spcPts val="300"/>
                  </a:spcAft>
                </a:pPr>
                <a:r>
                  <a:rPr lang="en-US" sz="1200" dirty="0">
                    <a:solidFill>
                      <a:schemeClr val="bg1"/>
                    </a:solidFill>
                    <a:latin typeface="+mj-lt"/>
                  </a:rPr>
                  <a:t>– Teddy </a:t>
                </a:r>
              </a:p>
            </p:txBody>
          </p:sp>
          <p:pic>
            <p:nvPicPr>
              <p:cNvPr id="19" name="Graphic 18" descr="Miscellaneous with solid fill">
                <a:extLst>
                  <a:ext uri="{FF2B5EF4-FFF2-40B4-BE49-F238E27FC236}">
                    <a16:creationId xmlns:a16="http://schemas.microsoft.com/office/drawing/2014/main" id="{5772D963-0803-C158-E06A-A1A3E8B188B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a:off x="8151356" y="3907494"/>
                <a:ext cx="137518" cy="155377"/>
              </a:xfrm>
              <a:prstGeom prst="rect">
                <a:avLst/>
              </a:prstGeom>
            </p:spPr>
          </p:pic>
          <p:pic>
            <p:nvPicPr>
              <p:cNvPr id="20" name="Graphic 19" descr="Garbage with solid fill">
                <a:extLst>
                  <a:ext uri="{FF2B5EF4-FFF2-40B4-BE49-F238E27FC236}">
                    <a16:creationId xmlns:a16="http://schemas.microsoft.com/office/drawing/2014/main" id="{3D537806-7B05-DF41-3A00-F1DAE2EB489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287828" y="3891547"/>
                <a:ext cx="170372" cy="181155"/>
              </a:xfrm>
              <a:prstGeom prst="rect">
                <a:avLst/>
              </a:prstGeom>
            </p:spPr>
          </p:pic>
          <p:sp>
            <p:nvSpPr>
              <p:cNvPr id="21" name="TextBox 20">
                <a:extLst>
                  <a:ext uri="{FF2B5EF4-FFF2-40B4-BE49-F238E27FC236}">
                    <a16:creationId xmlns:a16="http://schemas.microsoft.com/office/drawing/2014/main" id="{30234ECB-87B7-B10B-C43E-F00304B722EF}"/>
                  </a:ext>
                </a:extLst>
              </p:cNvPr>
              <p:cNvSpPr txBox="1"/>
              <p:nvPr/>
            </p:nvSpPr>
            <p:spPr>
              <a:xfrm>
                <a:off x="3233755" y="3873333"/>
                <a:ext cx="455565" cy="221396"/>
              </a:xfrm>
              <a:prstGeom prst="rect">
                <a:avLst/>
              </a:prstGeom>
              <a:solidFill>
                <a:schemeClr val="accent6"/>
              </a:solidFill>
            </p:spPr>
            <p:txBody>
              <a:bodyPr wrap="square" lIns="121920" tIns="60960" rIns="121920" bIns="60960" rtlCol="0" anchor="ctr">
                <a:spAutoFit/>
              </a:bodyPr>
              <a:lstStyle/>
              <a:p>
                <a:pPr algn="ctr"/>
                <a:r>
                  <a:rPr lang="en-US" sz="933" dirty="0">
                    <a:latin typeface="+mj-lt"/>
                  </a:rPr>
                  <a:t>REPLY</a:t>
                </a:r>
                <a:endParaRPr lang="en-US" sz="2311" dirty="0"/>
              </a:p>
            </p:txBody>
          </p:sp>
          <p:sp>
            <p:nvSpPr>
              <p:cNvPr id="22" name="TextBox 21">
                <a:extLst>
                  <a:ext uri="{FF2B5EF4-FFF2-40B4-BE49-F238E27FC236}">
                    <a16:creationId xmlns:a16="http://schemas.microsoft.com/office/drawing/2014/main" id="{200FE7A5-5D71-C02C-7971-233C5CDEF928}"/>
                  </a:ext>
                </a:extLst>
              </p:cNvPr>
              <p:cNvSpPr txBox="1"/>
              <p:nvPr/>
            </p:nvSpPr>
            <p:spPr>
              <a:xfrm>
                <a:off x="3764432" y="3873334"/>
                <a:ext cx="661623" cy="221396"/>
              </a:xfrm>
              <a:prstGeom prst="rect">
                <a:avLst/>
              </a:prstGeom>
              <a:solidFill>
                <a:schemeClr val="accent6"/>
              </a:solidFill>
            </p:spPr>
            <p:txBody>
              <a:bodyPr wrap="square" lIns="121920" tIns="60960" rIns="121920" bIns="60960" rtlCol="0" anchor="ctr">
                <a:spAutoFit/>
              </a:bodyPr>
              <a:lstStyle/>
              <a:p>
                <a:pPr algn="ctr"/>
                <a:r>
                  <a:rPr lang="en-US" sz="933" dirty="0">
                    <a:latin typeface="+mj-lt"/>
                  </a:rPr>
                  <a:t>FORWARD</a:t>
                </a:r>
                <a:endParaRPr lang="en-US" sz="2311" dirty="0"/>
              </a:p>
            </p:txBody>
          </p:sp>
        </p:grpSp>
      </p:grpSp>
      <p:pic>
        <p:nvPicPr>
          <p:cNvPr id="23" name="Graphic 22" descr="Miscellaneous with solid fill">
            <a:extLst>
              <a:ext uri="{FF2B5EF4-FFF2-40B4-BE49-F238E27FC236}">
                <a16:creationId xmlns:a16="http://schemas.microsoft.com/office/drawing/2014/main" id="{91BC658A-770D-6D44-D02B-8E5DCCEE08C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6200000">
            <a:off x="8933081" y="5372820"/>
            <a:ext cx="176228" cy="199114"/>
          </a:xfrm>
          <a:prstGeom prst="rect">
            <a:avLst/>
          </a:prstGeom>
        </p:spPr>
      </p:pic>
      <p:pic>
        <p:nvPicPr>
          <p:cNvPr id="24" name="Graphic 23" descr="Garbage with solid fill">
            <a:extLst>
              <a:ext uri="{FF2B5EF4-FFF2-40B4-BE49-F238E27FC236}">
                <a16:creationId xmlns:a16="http://schemas.microsoft.com/office/drawing/2014/main" id="{F778A4E4-1C20-BA68-D594-2BD6F3F8C89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107969" y="5352384"/>
            <a:ext cx="218330" cy="232149"/>
          </a:xfrm>
          <a:prstGeom prst="rect">
            <a:avLst/>
          </a:prstGeom>
        </p:spPr>
      </p:pic>
      <p:sp>
        <p:nvSpPr>
          <p:cNvPr id="25" name="Rectangle 24">
            <a:extLst>
              <a:ext uri="{FF2B5EF4-FFF2-40B4-BE49-F238E27FC236}">
                <a16:creationId xmlns:a16="http://schemas.microsoft.com/office/drawing/2014/main" id="{EF084569-05A2-D6EA-23CF-B856AE569C4B}"/>
              </a:ext>
            </a:extLst>
          </p:cNvPr>
          <p:cNvSpPr/>
          <p:nvPr/>
        </p:nvSpPr>
        <p:spPr>
          <a:xfrm>
            <a:off x="3340645" y="2116973"/>
            <a:ext cx="2590255" cy="266008"/>
          </a:xfrm>
          <a:prstGeom prst="rect">
            <a:avLst/>
          </a:prstGeom>
          <a:noFill/>
          <a:ln w="28575">
            <a:solidFill>
              <a:srgbClr val="D1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7" name="Rectangle 16">
            <a:extLst>
              <a:ext uri="{FF2B5EF4-FFF2-40B4-BE49-F238E27FC236}">
                <a16:creationId xmlns:a16="http://schemas.microsoft.com/office/drawing/2014/main" id="{A23EA6AC-1CF4-D919-B1BA-F1C607B8EDF3}"/>
              </a:ext>
            </a:extLst>
          </p:cNvPr>
          <p:cNvSpPr/>
          <p:nvPr/>
        </p:nvSpPr>
        <p:spPr>
          <a:xfrm>
            <a:off x="5726113" y="3644903"/>
            <a:ext cx="1455737" cy="220806"/>
          </a:xfrm>
          <a:prstGeom prst="rect">
            <a:avLst/>
          </a:prstGeom>
          <a:noFill/>
          <a:ln w="28575">
            <a:solidFill>
              <a:srgbClr val="D1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Tree>
    <p:extLst>
      <p:ext uri="{BB962C8B-B14F-4D97-AF65-F5344CB8AC3E}">
        <p14:creationId xmlns:p14="http://schemas.microsoft.com/office/powerpoint/2010/main" val="371564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88836-ED04-0FB1-3AF9-8C3508FBC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65985-D9BC-0E16-9537-E87B258A5796}"/>
              </a:ext>
            </a:extLst>
          </p:cNvPr>
          <p:cNvSpPr>
            <a:spLocks noGrp="1"/>
          </p:cNvSpPr>
          <p:nvPr>
            <p:ph type="title"/>
          </p:nvPr>
        </p:nvSpPr>
        <p:spPr/>
        <p:txBody>
          <a:bodyPr/>
          <a:lstStyle/>
          <a:p>
            <a:r>
              <a:rPr lang="en-US" dirty="0"/>
              <a:t>Coordinated Attack</a:t>
            </a:r>
          </a:p>
        </p:txBody>
      </p:sp>
      <p:sp>
        <p:nvSpPr>
          <p:cNvPr id="5" name="Slide Number Placeholder 4">
            <a:extLst>
              <a:ext uri="{FF2B5EF4-FFF2-40B4-BE49-F238E27FC236}">
                <a16:creationId xmlns:a16="http://schemas.microsoft.com/office/drawing/2014/main" id="{9199E319-EA6E-12F2-1D75-0EBB794A4B34}"/>
              </a:ext>
            </a:extLst>
          </p:cNvPr>
          <p:cNvSpPr>
            <a:spLocks noGrp="1"/>
          </p:cNvSpPr>
          <p:nvPr>
            <p:ph type="sldNum" sz="quarter" idx="12"/>
          </p:nvPr>
        </p:nvSpPr>
        <p:spPr/>
        <p:txBody>
          <a:bodyPr/>
          <a:lstStyle/>
          <a:p>
            <a:fld id="{23AA811B-2EBD-4900-905E-5BE206449611}" type="slidenum">
              <a:rPr lang="en-US" smtClean="0"/>
              <a:pPr/>
              <a:t>24</a:t>
            </a:fld>
            <a:endParaRPr lang="en-US" dirty="0"/>
          </a:p>
        </p:txBody>
      </p:sp>
      <p:grpSp>
        <p:nvGrpSpPr>
          <p:cNvPr id="6" name="Group 5">
            <a:extLst>
              <a:ext uri="{FF2B5EF4-FFF2-40B4-BE49-F238E27FC236}">
                <a16:creationId xmlns:a16="http://schemas.microsoft.com/office/drawing/2014/main" id="{5ADF8391-1018-8305-A51A-F573D97E627E}"/>
              </a:ext>
            </a:extLst>
          </p:cNvPr>
          <p:cNvGrpSpPr/>
          <p:nvPr/>
        </p:nvGrpSpPr>
        <p:grpSpPr>
          <a:xfrm>
            <a:off x="1697302" y="1113780"/>
            <a:ext cx="8797397" cy="5217059"/>
            <a:chOff x="2538586" y="558801"/>
            <a:chExt cx="6371169" cy="3778250"/>
          </a:xfrm>
        </p:grpSpPr>
        <p:pic>
          <p:nvPicPr>
            <p:cNvPr id="7" name="Picture 6" descr="A computer with a screen showing a screen&#10;&#10;Description automatically generated">
              <a:extLst>
                <a:ext uri="{FF2B5EF4-FFF2-40B4-BE49-F238E27FC236}">
                  <a16:creationId xmlns:a16="http://schemas.microsoft.com/office/drawing/2014/main" id="{01158157-1C67-3D54-6224-1D563A67006E}"/>
                </a:ext>
              </a:extLst>
            </p:cNvPr>
            <p:cNvPicPr>
              <a:picLocks noChangeAspect="1"/>
            </p:cNvPicPr>
            <p:nvPr/>
          </p:nvPicPr>
          <p:blipFill>
            <a:blip r:embed="rId3"/>
            <a:stretch>
              <a:fillRect/>
            </a:stretch>
          </p:blipFill>
          <p:spPr>
            <a:xfrm>
              <a:off x="2538586" y="558801"/>
              <a:ext cx="6371169" cy="3778250"/>
            </a:xfrm>
            <a:prstGeom prst="rect">
              <a:avLst/>
            </a:prstGeom>
          </p:spPr>
        </p:pic>
        <p:grpSp>
          <p:nvGrpSpPr>
            <p:cNvPr id="8" name="Group 7">
              <a:extLst>
                <a:ext uri="{FF2B5EF4-FFF2-40B4-BE49-F238E27FC236}">
                  <a16:creationId xmlns:a16="http://schemas.microsoft.com/office/drawing/2014/main" id="{AE5E4A2D-D691-87CE-32CD-EBD36C7EF0AF}"/>
                </a:ext>
              </a:extLst>
            </p:cNvPr>
            <p:cNvGrpSpPr/>
            <p:nvPr/>
          </p:nvGrpSpPr>
          <p:grpSpPr>
            <a:xfrm>
              <a:off x="3330449" y="787400"/>
              <a:ext cx="4821855" cy="3062266"/>
              <a:chOff x="3103752" y="622116"/>
              <a:chExt cx="5527572" cy="3510454"/>
            </a:xfrm>
          </p:grpSpPr>
          <p:sp>
            <p:nvSpPr>
              <p:cNvPr id="9" name="Rectangle 8">
                <a:extLst>
                  <a:ext uri="{FF2B5EF4-FFF2-40B4-BE49-F238E27FC236}">
                    <a16:creationId xmlns:a16="http://schemas.microsoft.com/office/drawing/2014/main" id="{E56ECFE1-7A46-3FBD-4890-AF7F23BB3D59}"/>
                  </a:ext>
                </a:extLst>
              </p:cNvPr>
              <p:cNvSpPr/>
              <p:nvPr/>
            </p:nvSpPr>
            <p:spPr>
              <a:xfrm>
                <a:off x="3125578" y="684195"/>
                <a:ext cx="5475304" cy="344837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0" name="Rectangle 9">
                <a:extLst>
                  <a:ext uri="{FF2B5EF4-FFF2-40B4-BE49-F238E27FC236}">
                    <a16:creationId xmlns:a16="http://schemas.microsoft.com/office/drawing/2014/main" id="{3FBF5932-AC32-4106-DF57-17B2DD672EEC}"/>
                  </a:ext>
                </a:extLst>
              </p:cNvPr>
              <p:cNvSpPr/>
              <p:nvPr/>
            </p:nvSpPr>
            <p:spPr>
              <a:xfrm>
                <a:off x="3103752" y="622116"/>
                <a:ext cx="5527572" cy="4324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1" name="TextBox 10">
                <a:extLst>
                  <a:ext uri="{FF2B5EF4-FFF2-40B4-BE49-F238E27FC236}">
                    <a16:creationId xmlns:a16="http://schemas.microsoft.com/office/drawing/2014/main" id="{B2F89FE9-4EA9-DD2C-F819-BDF0343A61AB}"/>
                  </a:ext>
                </a:extLst>
              </p:cNvPr>
              <p:cNvSpPr txBox="1"/>
              <p:nvPr/>
            </p:nvSpPr>
            <p:spPr>
              <a:xfrm>
                <a:off x="3120442" y="681810"/>
                <a:ext cx="4067175" cy="315192"/>
              </a:xfrm>
              <a:prstGeom prst="rect">
                <a:avLst/>
              </a:prstGeom>
              <a:noFill/>
            </p:spPr>
            <p:txBody>
              <a:bodyPr wrap="square" rtlCol="0">
                <a:spAutoFit/>
              </a:bodyPr>
              <a:lstStyle/>
              <a:p>
                <a:r>
                  <a:rPr lang="en-US" sz="1867" dirty="0">
                    <a:latin typeface="+mj-lt"/>
                  </a:rPr>
                  <a:t>High-severity alert: Network access elevated</a:t>
                </a:r>
              </a:p>
            </p:txBody>
          </p:sp>
          <p:pic>
            <p:nvPicPr>
              <p:cNvPr id="12" name="Picture 11">
                <a:extLst>
                  <a:ext uri="{FF2B5EF4-FFF2-40B4-BE49-F238E27FC236}">
                    <a16:creationId xmlns:a16="http://schemas.microsoft.com/office/drawing/2014/main" id="{DAC831CE-1F51-798E-04AC-97F1D53E1E00}"/>
                  </a:ext>
                </a:extLst>
              </p:cNvPr>
              <p:cNvPicPr>
                <a:picLocks noChangeAspect="1"/>
              </p:cNvPicPr>
              <p:nvPr/>
            </p:nvPicPr>
            <p:blipFill>
              <a:blip r:embed="rId4"/>
              <a:srcRect/>
              <a:stretch/>
            </p:blipFill>
            <p:spPr>
              <a:xfrm>
                <a:off x="7864259" y="776894"/>
                <a:ext cx="578381" cy="125736"/>
              </a:xfrm>
              <a:prstGeom prst="rect">
                <a:avLst/>
              </a:prstGeom>
            </p:spPr>
          </p:pic>
          <p:sp>
            <p:nvSpPr>
              <p:cNvPr id="13" name="TextBox 12">
                <a:extLst>
                  <a:ext uri="{FF2B5EF4-FFF2-40B4-BE49-F238E27FC236}">
                    <a16:creationId xmlns:a16="http://schemas.microsoft.com/office/drawing/2014/main" id="{7951C501-5252-DDC2-3F4F-B5BDD7BBF51B}"/>
                  </a:ext>
                </a:extLst>
              </p:cNvPr>
              <p:cNvSpPr txBox="1"/>
              <p:nvPr/>
            </p:nvSpPr>
            <p:spPr>
              <a:xfrm>
                <a:off x="3120442" y="1159646"/>
                <a:ext cx="5336073" cy="664506"/>
              </a:xfrm>
              <a:prstGeom prst="rect">
                <a:avLst/>
              </a:prstGeom>
              <a:noFill/>
            </p:spPr>
            <p:txBody>
              <a:bodyPr wrap="square" lIns="121920" tIns="60960" rIns="121920" bIns="60960" rtlCol="0" anchor="t">
                <a:spAutoFit/>
              </a:bodyPr>
              <a:lstStyle/>
              <a:p>
                <a:r>
                  <a:rPr lang="en-US" sz="1467" dirty="0">
                    <a:solidFill>
                      <a:schemeClr val="bg1"/>
                    </a:solidFill>
                    <a:latin typeface="+mj-lt"/>
                  </a:rPr>
                  <a:t>From: </a:t>
                </a:r>
                <a:r>
                  <a:rPr lang="en-US" sz="1467" dirty="0">
                    <a:solidFill>
                      <a:schemeClr val="bg2"/>
                    </a:solidFill>
                    <a:latin typeface="+mj-lt"/>
                  </a:rPr>
                  <a:t>“IT Support” &lt;support@employeecenter.net&gt;   </a:t>
                </a:r>
              </a:p>
              <a:p>
                <a:pPr algn="l"/>
                <a:r>
                  <a:rPr lang="en-US" sz="1467" dirty="0">
                    <a:solidFill>
                      <a:schemeClr val="bg1"/>
                    </a:solidFill>
                    <a:latin typeface="+mj-lt"/>
                  </a:rPr>
                  <a:t>Subject: </a:t>
                </a:r>
                <a:r>
                  <a:rPr lang="en-US" sz="1467" b="1" dirty="0">
                    <a:solidFill>
                      <a:schemeClr val="bg1"/>
                    </a:solidFill>
                    <a:latin typeface="+mj-lt"/>
                  </a:rPr>
                  <a:t>High-severity alert: Network access elevated</a:t>
                </a:r>
              </a:p>
              <a:p>
                <a:pPr algn="l"/>
                <a:r>
                  <a:rPr lang="en-US" sz="1467" dirty="0">
                    <a:solidFill>
                      <a:schemeClr val="bg1"/>
                    </a:solidFill>
                    <a:latin typeface="+mj-lt"/>
                  </a:rPr>
                  <a:t>Date: May 5, 2024 11:25:12 AM MST</a:t>
                </a:r>
              </a:p>
            </p:txBody>
          </p:sp>
          <p:cxnSp>
            <p:nvCxnSpPr>
              <p:cNvPr id="14" name="Straight Connector 13">
                <a:extLst>
                  <a:ext uri="{FF2B5EF4-FFF2-40B4-BE49-F238E27FC236}">
                    <a16:creationId xmlns:a16="http://schemas.microsoft.com/office/drawing/2014/main" id="{D880810B-0142-C09D-3108-0EBF4F2D7BFA}"/>
                  </a:ext>
                </a:extLst>
              </p:cNvPr>
              <p:cNvCxnSpPr>
                <a:cxnSpLocks/>
              </p:cNvCxnSpPr>
              <p:nvPr/>
            </p:nvCxnSpPr>
            <p:spPr>
              <a:xfrm>
                <a:off x="3214436" y="1871975"/>
                <a:ext cx="521667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93A4D2-C5A5-5E28-20B0-E938117F632C}"/>
                  </a:ext>
                </a:extLst>
              </p:cNvPr>
              <p:cNvCxnSpPr>
                <a:cxnSpLocks/>
              </p:cNvCxnSpPr>
              <p:nvPr/>
            </p:nvCxnSpPr>
            <p:spPr>
              <a:xfrm>
                <a:off x="3109012" y="3841025"/>
                <a:ext cx="54516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16FC8EA-DE84-3AFD-406C-BEDC205F3760}"/>
                  </a:ext>
                </a:extLst>
              </p:cNvPr>
              <p:cNvSpPr txBox="1"/>
              <p:nvPr/>
            </p:nvSpPr>
            <p:spPr>
              <a:xfrm>
                <a:off x="3132304" y="1937515"/>
                <a:ext cx="5336073" cy="1785291"/>
              </a:xfrm>
              <a:prstGeom prst="rect">
                <a:avLst/>
              </a:prstGeom>
              <a:noFill/>
            </p:spPr>
            <p:txBody>
              <a:bodyPr wrap="square" rtlCol="0">
                <a:noAutofit/>
              </a:bodyPr>
              <a:lstStyle/>
              <a:p>
                <a:pPr>
                  <a:spcBef>
                    <a:spcPts val="200"/>
                  </a:spcBef>
                  <a:spcAft>
                    <a:spcPts val="200"/>
                  </a:spcAft>
                </a:pPr>
                <a:r>
                  <a:rPr lang="en-US" sz="1050" b="1" dirty="0">
                    <a:solidFill>
                      <a:srgbClr val="D14124"/>
                    </a:solidFill>
                    <a:latin typeface="+mj-lt"/>
                  </a:rPr>
                  <a:t>A high-severity alert has been triggered</a:t>
                </a:r>
              </a:p>
              <a:p>
                <a:pPr>
                  <a:spcBef>
                    <a:spcPts val="200"/>
                  </a:spcBef>
                  <a:spcAft>
                    <a:spcPts val="200"/>
                  </a:spcAft>
                </a:pPr>
                <a:r>
                  <a:rPr lang="en-US" sz="1050" dirty="0">
                    <a:solidFill>
                      <a:schemeClr val="bg1"/>
                    </a:solidFill>
                    <a:latin typeface="+mj-lt"/>
                  </a:rPr>
                  <a:t>Network access elevated due to use override</a:t>
                </a:r>
              </a:p>
              <a:p>
                <a:pPr>
                  <a:spcBef>
                    <a:spcPts val="200"/>
                  </a:spcBef>
                  <a:spcAft>
                    <a:spcPts val="200"/>
                  </a:spcAft>
                </a:pPr>
                <a:r>
                  <a:rPr lang="en-US" sz="1050" dirty="0">
                    <a:solidFill>
                      <a:schemeClr val="bg1"/>
                    </a:solidFill>
                    <a:latin typeface="+mj-lt"/>
                  </a:rPr>
                  <a:t>Severity: </a:t>
                </a:r>
                <a:r>
                  <a:rPr lang="en-US" sz="1050" dirty="0">
                    <a:solidFill>
                      <a:srgbClr val="D14124"/>
                    </a:solidFill>
                    <a:latin typeface="+mj-lt"/>
                  </a:rPr>
                  <a:t>High</a:t>
                </a:r>
                <a:br>
                  <a:rPr lang="en-US" sz="1050" dirty="0">
                    <a:solidFill>
                      <a:schemeClr val="bg1"/>
                    </a:solidFill>
                    <a:latin typeface="+mj-lt"/>
                  </a:rPr>
                </a:br>
                <a:r>
                  <a:rPr lang="en-US" sz="1050" dirty="0">
                    <a:solidFill>
                      <a:schemeClr val="bg1"/>
                    </a:solidFill>
                    <a:latin typeface="+mj-lt"/>
                  </a:rPr>
                  <a:t>Time: 5/5/2023</a:t>
                </a:r>
                <a:br>
                  <a:rPr lang="en-US" sz="1050" dirty="0">
                    <a:solidFill>
                      <a:schemeClr val="bg1"/>
                    </a:solidFill>
                    <a:latin typeface="+mj-lt"/>
                  </a:rPr>
                </a:br>
                <a:r>
                  <a:rPr lang="en-US" sz="1050" dirty="0">
                    <a:solidFill>
                      <a:schemeClr val="bg1"/>
                    </a:solidFill>
                    <a:latin typeface="+mj-lt"/>
                  </a:rPr>
                  <a:t>Activity: Protection</a:t>
                </a:r>
                <a:br>
                  <a:rPr lang="en-US" sz="1050" dirty="0">
                    <a:solidFill>
                      <a:schemeClr val="bg1"/>
                    </a:solidFill>
                    <a:latin typeface="+mj-lt"/>
                  </a:rPr>
                </a:br>
                <a:r>
                  <a:rPr lang="en-US" sz="1050" dirty="0">
                    <a:solidFill>
                      <a:schemeClr val="bg1"/>
                    </a:solidFill>
                    <a:latin typeface="+mj-lt"/>
                  </a:rPr>
                  <a:t>Details: 1 alert hit on 2cbbd-43nm-09d847388uii, sent by Unknown at time 2022-08-2022 12:21:55.</a:t>
                </a:r>
              </a:p>
              <a:p>
                <a:pPr>
                  <a:spcBef>
                    <a:spcPts val="200"/>
                  </a:spcBef>
                  <a:spcAft>
                    <a:spcPts val="200"/>
                  </a:spcAft>
                </a:pPr>
                <a:r>
                  <a:rPr lang="en-US" sz="1050" dirty="0">
                    <a:solidFill>
                      <a:schemeClr val="bg1"/>
                    </a:solidFill>
                    <a:latin typeface="+mj-lt"/>
                  </a:rPr>
                  <a:t>Due to the severity of this alert, your current network session has been terminated from all corporate systems and resources until resolved. To restore your access to cooperate systems and resources you </a:t>
                </a:r>
                <a:r>
                  <a:rPr lang="en-US" sz="1050" b="1" dirty="0">
                    <a:solidFill>
                      <a:schemeClr val="bg1"/>
                    </a:solidFill>
                    <a:latin typeface="+mj-lt"/>
                  </a:rPr>
                  <a:t>MUST call the IT department at 1-800-265-5328. </a:t>
                </a:r>
                <a:r>
                  <a:rPr lang="en-US" sz="1050" dirty="0">
                    <a:solidFill>
                      <a:schemeClr val="bg1"/>
                    </a:solidFill>
                    <a:latin typeface="+mj-lt"/>
                  </a:rPr>
                  <a:t>Due to the severity of this alert, please DO NOT call the internal IT support helpdesk phone number and </a:t>
                </a:r>
                <a:r>
                  <a:rPr lang="en-US" sz="1050" b="1" dirty="0">
                    <a:solidFill>
                      <a:schemeClr val="bg1"/>
                    </a:solidFill>
                    <a:latin typeface="+mj-lt"/>
                  </a:rPr>
                  <a:t>DO NOT</a:t>
                </a:r>
                <a:r>
                  <a:rPr lang="en-US" sz="1050" dirty="0">
                    <a:solidFill>
                      <a:schemeClr val="bg1"/>
                    </a:solidFill>
                    <a:latin typeface="+mj-lt"/>
                  </a:rPr>
                  <a:t> attempt to resolve this issue yourself.</a:t>
                </a:r>
              </a:p>
              <a:p>
                <a:pPr>
                  <a:spcBef>
                    <a:spcPts val="200"/>
                  </a:spcBef>
                  <a:spcAft>
                    <a:spcPts val="200"/>
                  </a:spcAft>
                </a:pPr>
                <a:r>
                  <a:rPr lang="en-US" sz="1050" dirty="0">
                    <a:solidFill>
                      <a:schemeClr val="bg1"/>
                    </a:solidFill>
                    <a:latin typeface="+mj-lt"/>
                  </a:rPr>
                  <a:t>Thank you,</a:t>
                </a:r>
                <a:br>
                  <a:rPr lang="en-US" sz="1050" dirty="0">
                    <a:solidFill>
                      <a:schemeClr val="bg1"/>
                    </a:solidFill>
                    <a:latin typeface="+mj-lt"/>
                  </a:rPr>
                </a:br>
                <a:r>
                  <a:rPr lang="en-US" sz="1050" dirty="0">
                    <a:solidFill>
                      <a:schemeClr val="bg1"/>
                    </a:solidFill>
                    <a:latin typeface="+mj-lt"/>
                  </a:rPr>
                  <a:t>IT Support</a:t>
                </a:r>
              </a:p>
            </p:txBody>
          </p:sp>
          <p:pic>
            <p:nvPicPr>
              <p:cNvPr id="19" name="Graphic 18" descr="Miscellaneous with solid fill">
                <a:extLst>
                  <a:ext uri="{FF2B5EF4-FFF2-40B4-BE49-F238E27FC236}">
                    <a16:creationId xmlns:a16="http://schemas.microsoft.com/office/drawing/2014/main" id="{50DE810C-8CC1-1027-9B2F-1D1F1FF1A7E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a:off x="8151356" y="3907494"/>
                <a:ext cx="137518" cy="155377"/>
              </a:xfrm>
              <a:prstGeom prst="rect">
                <a:avLst/>
              </a:prstGeom>
            </p:spPr>
          </p:pic>
          <p:pic>
            <p:nvPicPr>
              <p:cNvPr id="20" name="Graphic 19" descr="Garbage with solid fill">
                <a:extLst>
                  <a:ext uri="{FF2B5EF4-FFF2-40B4-BE49-F238E27FC236}">
                    <a16:creationId xmlns:a16="http://schemas.microsoft.com/office/drawing/2014/main" id="{E26E4297-C0CB-BF40-42C4-DEFAD04F435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287828" y="3891547"/>
                <a:ext cx="170372" cy="181155"/>
              </a:xfrm>
              <a:prstGeom prst="rect">
                <a:avLst/>
              </a:prstGeom>
            </p:spPr>
          </p:pic>
          <p:sp>
            <p:nvSpPr>
              <p:cNvPr id="21" name="TextBox 20">
                <a:extLst>
                  <a:ext uri="{FF2B5EF4-FFF2-40B4-BE49-F238E27FC236}">
                    <a16:creationId xmlns:a16="http://schemas.microsoft.com/office/drawing/2014/main" id="{BFFE3378-AD76-7ED3-E272-5E584F8EA966}"/>
                  </a:ext>
                </a:extLst>
              </p:cNvPr>
              <p:cNvSpPr txBox="1"/>
              <p:nvPr/>
            </p:nvSpPr>
            <p:spPr>
              <a:xfrm>
                <a:off x="3233755" y="3873333"/>
                <a:ext cx="455565" cy="221396"/>
              </a:xfrm>
              <a:prstGeom prst="rect">
                <a:avLst/>
              </a:prstGeom>
              <a:solidFill>
                <a:schemeClr val="accent6"/>
              </a:solidFill>
            </p:spPr>
            <p:txBody>
              <a:bodyPr wrap="square" lIns="121920" tIns="60960" rIns="121920" bIns="60960" rtlCol="0" anchor="ctr">
                <a:spAutoFit/>
              </a:bodyPr>
              <a:lstStyle/>
              <a:p>
                <a:pPr algn="ctr"/>
                <a:r>
                  <a:rPr lang="en-US" sz="933" dirty="0">
                    <a:latin typeface="+mj-lt"/>
                  </a:rPr>
                  <a:t>REPLY</a:t>
                </a:r>
                <a:endParaRPr lang="en-US" sz="2311" dirty="0"/>
              </a:p>
            </p:txBody>
          </p:sp>
          <p:sp>
            <p:nvSpPr>
              <p:cNvPr id="22" name="TextBox 21">
                <a:extLst>
                  <a:ext uri="{FF2B5EF4-FFF2-40B4-BE49-F238E27FC236}">
                    <a16:creationId xmlns:a16="http://schemas.microsoft.com/office/drawing/2014/main" id="{C17A7755-E53A-081A-9CE9-E570E8755D50}"/>
                  </a:ext>
                </a:extLst>
              </p:cNvPr>
              <p:cNvSpPr txBox="1"/>
              <p:nvPr/>
            </p:nvSpPr>
            <p:spPr>
              <a:xfrm>
                <a:off x="3764432" y="3873334"/>
                <a:ext cx="661623" cy="221396"/>
              </a:xfrm>
              <a:prstGeom prst="rect">
                <a:avLst/>
              </a:prstGeom>
              <a:solidFill>
                <a:schemeClr val="accent6"/>
              </a:solidFill>
            </p:spPr>
            <p:txBody>
              <a:bodyPr wrap="square" lIns="121920" tIns="60960" rIns="121920" bIns="60960" rtlCol="0" anchor="ctr">
                <a:spAutoFit/>
              </a:bodyPr>
              <a:lstStyle/>
              <a:p>
                <a:pPr algn="ctr"/>
                <a:r>
                  <a:rPr lang="en-US" sz="933" dirty="0">
                    <a:latin typeface="+mj-lt"/>
                  </a:rPr>
                  <a:t>FORWARD</a:t>
                </a:r>
                <a:endParaRPr lang="en-US" sz="2311" dirty="0"/>
              </a:p>
            </p:txBody>
          </p:sp>
        </p:grpSp>
      </p:grpSp>
      <p:pic>
        <p:nvPicPr>
          <p:cNvPr id="23" name="Graphic 22" descr="Miscellaneous with solid fill">
            <a:extLst>
              <a:ext uri="{FF2B5EF4-FFF2-40B4-BE49-F238E27FC236}">
                <a16:creationId xmlns:a16="http://schemas.microsoft.com/office/drawing/2014/main" id="{A2091B5D-AC32-D4B1-9EB8-2F5258222AA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6200000">
            <a:off x="8933081" y="5372820"/>
            <a:ext cx="176228" cy="199114"/>
          </a:xfrm>
          <a:prstGeom prst="rect">
            <a:avLst/>
          </a:prstGeom>
        </p:spPr>
      </p:pic>
      <p:pic>
        <p:nvPicPr>
          <p:cNvPr id="24" name="Graphic 23" descr="Garbage with solid fill">
            <a:extLst>
              <a:ext uri="{FF2B5EF4-FFF2-40B4-BE49-F238E27FC236}">
                <a16:creationId xmlns:a16="http://schemas.microsoft.com/office/drawing/2014/main" id="{7B3EB07A-1246-18D5-A40F-C4796AD4F3BB}"/>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107969" y="5352384"/>
            <a:ext cx="218330" cy="232149"/>
          </a:xfrm>
          <a:prstGeom prst="rect">
            <a:avLst/>
          </a:prstGeom>
        </p:spPr>
      </p:pic>
      <p:sp>
        <p:nvSpPr>
          <p:cNvPr id="17" name="Rectangle 16">
            <a:extLst>
              <a:ext uri="{FF2B5EF4-FFF2-40B4-BE49-F238E27FC236}">
                <a16:creationId xmlns:a16="http://schemas.microsoft.com/office/drawing/2014/main" id="{8CC26BC1-4303-F989-64B0-A7F4B9F2E569}"/>
              </a:ext>
            </a:extLst>
          </p:cNvPr>
          <p:cNvSpPr/>
          <p:nvPr/>
        </p:nvSpPr>
        <p:spPr>
          <a:xfrm>
            <a:off x="2889250" y="4489455"/>
            <a:ext cx="1127126" cy="174622"/>
          </a:xfrm>
          <a:prstGeom prst="rect">
            <a:avLst/>
          </a:prstGeom>
          <a:noFill/>
          <a:ln w="28575">
            <a:solidFill>
              <a:srgbClr val="D1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3" name="Rectangle 2">
            <a:extLst>
              <a:ext uri="{FF2B5EF4-FFF2-40B4-BE49-F238E27FC236}">
                <a16:creationId xmlns:a16="http://schemas.microsoft.com/office/drawing/2014/main" id="{B9DD0E84-09AC-86EE-F11B-FB1F5504D9BC}"/>
              </a:ext>
            </a:extLst>
          </p:cNvPr>
          <p:cNvSpPr/>
          <p:nvPr/>
        </p:nvSpPr>
        <p:spPr>
          <a:xfrm>
            <a:off x="7534275" y="4337055"/>
            <a:ext cx="1593850" cy="174622"/>
          </a:xfrm>
          <a:prstGeom prst="rect">
            <a:avLst/>
          </a:prstGeom>
          <a:noFill/>
          <a:ln w="28575">
            <a:solidFill>
              <a:srgbClr val="D1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Tree>
    <p:extLst>
      <p:ext uri="{BB962C8B-B14F-4D97-AF65-F5344CB8AC3E}">
        <p14:creationId xmlns:p14="http://schemas.microsoft.com/office/powerpoint/2010/main" val="384936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95A16-0C19-AD03-45B3-116AC27A0133}"/>
            </a:ext>
          </a:extLst>
        </p:cNvPr>
        <p:cNvGrpSpPr/>
        <p:nvPr/>
      </p:nvGrpSpPr>
      <p:grpSpPr>
        <a:xfrm>
          <a:off x="0" y="0"/>
          <a:ext cx="0" cy="0"/>
          <a:chOff x="0" y="0"/>
          <a:chExt cx="0" cy="0"/>
        </a:xfrm>
      </p:grpSpPr>
      <p:pic>
        <p:nvPicPr>
          <p:cNvPr id="4" name="Picture 3" descr="A person holding a phone&#10;&#10;Description automatically generated">
            <a:extLst>
              <a:ext uri="{FF2B5EF4-FFF2-40B4-BE49-F238E27FC236}">
                <a16:creationId xmlns:a16="http://schemas.microsoft.com/office/drawing/2014/main" id="{E9C3FD42-8D76-6763-8926-0D71874315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68" y="1"/>
            <a:ext cx="12196368" cy="6858000"/>
          </a:xfrm>
          <a:prstGeom prst="rect">
            <a:avLst/>
          </a:prstGeom>
        </p:spPr>
      </p:pic>
      <p:sp>
        <p:nvSpPr>
          <p:cNvPr id="7" name="Rectangle 6">
            <a:extLst>
              <a:ext uri="{FF2B5EF4-FFF2-40B4-BE49-F238E27FC236}">
                <a16:creationId xmlns:a16="http://schemas.microsoft.com/office/drawing/2014/main" id="{4B271B7D-BD22-90A9-C98D-8480973DE4F1}"/>
              </a:ext>
            </a:extLst>
          </p:cNvPr>
          <p:cNvSpPr/>
          <p:nvPr/>
        </p:nvSpPr>
        <p:spPr>
          <a:xfrm>
            <a:off x="0" y="0"/>
            <a:ext cx="12192000" cy="6858000"/>
          </a:xfrm>
          <a:prstGeom prst="rect">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2" name="Text Placeholder 1">
            <a:extLst>
              <a:ext uri="{FF2B5EF4-FFF2-40B4-BE49-F238E27FC236}">
                <a16:creationId xmlns:a16="http://schemas.microsoft.com/office/drawing/2014/main" id="{E67143FB-FF53-C366-1428-EF9DBE02E5EC}"/>
              </a:ext>
            </a:extLst>
          </p:cNvPr>
          <p:cNvSpPr>
            <a:spLocks noGrp="1"/>
          </p:cNvSpPr>
          <p:nvPr>
            <p:ph type="body" sz="quarter" idx="17"/>
          </p:nvPr>
        </p:nvSpPr>
        <p:spPr/>
        <p:txBody>
          <a:bodyPr/>
          <a:lstStyle/>
          <a:p>
            <a:r>
              <a:rPr lang="en-US" dirty="0"/>
              <a:t>Source: Forbes, Hacker Uploads 10 Billion Passwords to Crime Forum - Report, 2024</a:t>
            </a:r>
          </a:p>
        </p:txBody>
      </p:sp>
      <p:pic>
        <p:nvPicPr>
          <p:cNvPr id="8" name="Optiv logo neg">
            <a:extLst>
              <a:ext uri="{FF2B5EF4-FFF2-40B4-BE49-F238E27FC236}">
                <a16:creationId xmlns:a16="http://schemas.microsoft.com/office/drawing/2014/main" id="{ED55987E-AFFA-3CB6-D28F-DE24EEC3E7E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bwMode="black">
          <a:xfrm>
            <a:off x="400336" y="6334612"/>
            <a:ext cx="782522" cy="414000"/>
          </a:xfrm>
          <a:prstGeom prst="rect">
            <a:avLst/>
          </a:prstGeom>
        </p:spPr>
      </p:pic>
      <p:sp>
        <p:nvSpPr>
          <p:cNvPr id="5" name="Title 1">
            <a:extLst>
              <a:ext uri="{FF2B5EF4-FFF2-40B4-BE49-F238E27FC236}">
                <a16:creationId xmlns:a16="http://schemas.microsoft.com/office/drawing/2014/main" id="{D19D7AFF-97BE-3890-6B3A-62651E2AEC68}"/>
              </a:ext>
            </a:extLst>
          </p:cNvPr>
          <p:cNvSpPr txBox="1">
            <a:spLocks/>
          </p:cNvSpPr>
          <p:nvPr/>
        </p:nvSpPr>
        <p:spPr>
          <a:xfrm>
            <a:off x="457200" y="1251673"/>
            <a:ext cx="7119257" cy="3615670"/>
          </a:xfrm>
          <a:prstGeom prst="rect">
            <a:avLst/>
          </a:prstGeom>
        </p:spPr>
        <p:txBody>
          <a:bodyPr wrap="square" lIns="0" tIns="0" rIns="0" bIns="0">
            <a:spAutoFit/>
          </a:bodyPr>
          <a:lstStyle>
            <a:lvl1pPr algn="l" rtl="0" eaLnBrk="1" fontAlgn="base" hangingPunct="1">
              <a:lnSpc>
                <a:spcPct val="90000"/>
              </a:lnSpc>
              <a:spcBef>
                <a:spcPct val="0"/>
              </a:spcBef>
              <a:spcAft>
                <a:spcPct val="0"/>
              </a:spcAft>
              <a:defRPr lang="en-US" sz="2800" b="1" kern="1200" cap="none" baseline="0" dirty="0">
                <a:solidFill>
                  <a:schemeClr val="accent1"/>
                </a:solidFill>
                <a:latin typeface="+mj-lt"/>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2pPr>
            <a:lvl3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3pPr>
            <a:lvl4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4pPr>
            <a:lvl5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5pPr>
            <a:lvl6pPr marL="457166"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6pPr>
            <a:lvl7pPr marL="914333"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7pPr>
            <a:lvl8pPr marL="1371498"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8pPr>
            <a:lvl9pPr marL="1828664"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9pPr>
          </a:lstStyle>
          <a:p>
            <a:pPr lvl="0">
              <a:lnSpc>
                <a:spcPct val="110000"/>
              </a:lnSpc>
              <a:spcBef>
                <a:spcPts val="500"/>
              </a:spcBef>
              <a:spcAft>
                <a:spcPts val="500"/>
              </a:spcAft>
              <a:defRPr/>
            </a:pPr>
            <a:r>
              <a:rPr lang="en-US" sz="8000" dirty="0">
                <a:solidFill>
                  <a:schemeClr val="accent4"/>
                </a:solidFill>
              </a:rPr>
              <a:t>Smishing</a:t>
            </a:r>
            <a:br>
              <a:rPr lang="en-US" sz="7200" dirty="0">
                <a:solidFill>
                  <a:schemeClr val="accent5"/>
                </a:solidFill>
              </a:rPr>
            </a:br>
            <a:r>
              <a:rPr lang="en-US" sz="3600" b="0" dirty="0"/>
              <a:t>Where Phishing Meets Text Messages</a:t>
            </a:r>
          </a:p>
          <a:p>
            <a:pPr marL="460375" lvl="0" indent="-460375">
              <a:lnSpc>
                <a:spcPct val="110000"/>
              </a:lnSpc>
              <a:spcBef>
                <a:spcPts val="500"/>
              </a:spcBef>
              <a:spcAft>
                <a:spcPts val="500"/>
              </a:spcAft>
              <a:buFont typeface="Arial" panose="020B0604020202020204" pitchFamily="34" charset="0"/>
              <a:buChar char="•"/>
              <a:defRPr/>
            </a:pPr>
            <a:r>
              <a:rPr lang="en-US" b="0" dirty="0"/>
              <a:t>Spoofed sender number</a:t>
            </a:r>
          </a:p>
          <a:p>
            <a:pPr marL="460375" lvl="0" indent="-460375">
              <a:lnSpc>
                <a:spcPct val="110000"/>
              </a:lnSpc>
              <a:spcBef>
                <a:spcPts val="500"/>
              </a:spcBef>
              <a:spcAft>
                <a:spcPts val="500"/>
              </a:spcAft>
              <a:buFont typeface="Arial" panose="020B0604020202020204" pitchFamily="34" charset="0"/>
              <a:buChar char="•"/>
              <a:defRPr/>
            </a:pPr>
            <a:r>
              <a:rPr lang="en-US" b="0" dirty="0"/>
              <a:t>Language intends to evoke emotion and</a:t>
            </a:r>
            <a:br>
              <a:rPr lang="en-US" b="0" dirty="0"/>
            </a:br>
            <a:r>
              <a:rPr lang="en-US" b="0" dirty="0"/>
              <a:t>urge immediate action</a:t>
            </a:r>
          </a:p>
        </p:txBody>
      </p:sp>
      <p:sp>
        <p:nvSpPr>
          <p:cNvPr id="6" name="PublicConf" descr="{&quot;templafy&quot;:{&quot;id&quot;:&quot;b8bfcb74-9288-4362-b2e7-f601fe456414&quot;}}">
            <a:extLst>
              <a:ext uri="{FF2B5EF4-FFF2-40B4-BE49-F238E27FC236}">
                <a16:creationId xmlns:a16="http://schemas.microsoft.com/office/drawing/2014/main" id="{608B5D0C-6A33-D1DA-3E8A-B47CDE1FFE93}"/>
              </a:ext>
            </a:extLst>
          </p:cNvPr>
          <p:cNvSpPr txBox="1">
            <a:spLocks/>
          </p:cNvSpPr>
          <p:nvPr/>
        </p:nvSpPr>
        <p:spPr bwMode="black">
          <a:xfrm>
            <a:off x="7142400" y="6451200"/>
            <a:ext cx="42228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DBD198F0-6505-48AC-8159-E67C9948D582}"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
        <p:nvSpPr>
          <p:cNvPr id="9" name="Slide Number Placeholder 4">
            <a:extLst>
              <a:ext uri="{FF2B5EF4-FFF2-40B4-BE49-F238E27FC236}">
                <a16:creationId xmlns:a16="http://schemas.microsoft.com/office/drawing/2014/main" id="{68EA6411-AE6A-02E1-B330-97951CFCC6EB}"/>
              </a:ext>
            </a:extLst>
          </p:cNvPr>
          <p:cNvSpPr>
            <a:spLocks noGrp="1"/>
          </p:cNvSpPr>
          <p:nvPr>
            <p:ph type="sldNum" sz="quarter" idx="12"/>
          </p:nvPr>
        </p:nvSpPr>
        <p:spPr>
          <a:xfrm>
            <a:off x="11365200" y="6451200"/>
            <a:ext cx="370800" cy="180000"/>
          </a:xfrm>
        </p:spPr>
        <p:txBody>
          <a:bodyPr/>
          <a:lstStyle>
            <a:lvl1pPr algn="r">
              <a:defRPr/>
            </a:lvl1pPr>
          </a:lstStyle>
          <a:p>
            <a:fld id="{23AA811B-2EBD-4900-905E-5BE206449611}" type="slidenum">
              <a:rPr lang="en-US" smtClean="0"/>
              <a:pPr/>
              <a:t>25</a:t>
            </a:fld>
            <a:endParaRPr lang="en-US" dirty="0"/>
          </a:p>
        </p:txBody>
      </p:sp>
    </p:spTree>
    <p:extLst>
      <p:ext uri="{BB962C8B-B14F-4D97-AF65-F5344CB8AC3E}">
        <p14:creationId xmlns:p14="http://schemas.microsoft.com/office/powerpoint/2010/main" val="2630885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E8EECF-CAC7-FB16-0667-B09A4A37C492}"/>
              </a:ext>
            </a:extLst>
          </p:cNvPr>
          <p:cNvSpPr>
            <a:spLocks noGrp="1"/>
          </p:cNvSpPr>
          <p:nvPr>
            <p:ph type="title"/>
          </p:nvPr>
        </p:nvSpPr>
        <p:spPr/>
        <p:txBody>
          <a:bodyPr/>
          <a:lstStyle/>
          <a:p>
            <a:r>
              <a:rPr lang="en-US" dirty="0"/>
              <a:t>Smishing Examples</a:t>
            </a:r>
          </a:p>
        </p:txBody>
      </p:sp>
      <p:sp>
        <p:nvSpPr>
          <p:cNvPr id="3" name="Slide Number Placeholder 2">
            <a:extLst>
              <a:ext uri="{FF2B5EF4-FFF2-40B4-BE49-F238E27FC236}">
                <a16:creationId xmlns:a16="http://schemas.microsoft.com/office/drawing/2014/main" id="{2999B6C7-EC00-3C1A-BCAE-A2BC269412C6}"/>
              </a:ext>
            </a:extLst>
          </p:cNvPr>
          <p:cNvSpPr>
            <a:spLocks noGrp="1"/>
          </p:cNvSpPr>
          <p:nvPr>
            <p:ph type="sldNum" sz="quarter" idx="12"/>
          </p:nvPr>
        </p:nvSpPr>
        <p:spPr/>
        <p:txBody>
          <a:bodyPr/>
          <a:lstStyle/>
          <a:p>
            <a:fld id="{23AA811B-2EBD-4900-905E-5BE206449611}" type="slidenum">
              <a:rPr lang="en-US" smtClean="0"/>
              <a:pPr/>
              <a:t>26</a:t>
            </a:fld>
            <a:endParaRPr lang="en-US" dirty="0"/>
          </a:p>
        </p:txBody>
      </p:sp>
      <p:pic>
        <p:nvPicPr>
          <p:cNvPr id="7" name="Picture 6" descr="A screen shot of a phone&#10;&#10;Description automatically generated">
            <a:extLst>
              <a:ext uri="{FF2B5EF4-FFF2-40B4-BE49-F238E27FC236}">
                <a16:creationId xmlns:a16="http://schemas.microsoft.com/office/drawing/2014/main" id="{0F601E78-EE2A-02CE-185F-6484E45D9F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949" t="-3986" r="-10287"/>
          <a:stretch/>
        </p:blipFill>
        <p:spPr>
          <a:xfrm>
            <a:off x="3158173" y="962538"/>
            <a:ext cx="4359387" cy="5254111"/>
          </a:xfrm>
          <a:prstGeom prst="rect">
            <a:avLst/>
          </a:prstGeom>
        </p:spPr>
      </p:pic>
      <p:sp>
        <p:nvSpPr>
          <p:cNvPr id="9" name="Rounded Rectangle 20">
            <a:extLst>
              <a:ext uri="{FF2B5EF4-FFF2-40B4-BE49-F238E27FC236}">
                <a16:creationId xmlns:a16="http://schemas.microsoft.com/office/drawing/2014/main" id="{3EC7F23A-DFF6-11FE-11C6-F675E161EBB0}"/>
              </a:ext>
            </a:extLst>
          </p:cNvPr>
          <p:cNvSpPr/>
          <p:nvPr/>
        </p:nvSpPr>
        <p:spPr>
          <a:xfrm>
            <a:off x="457200" y="2585786"/>
            <a:ext cx="2910745" cy="1285206"/>
          </a:xfrm>
          <a:prstGeom prst="roundRect">
            <a:avLst>
              <a:gd name="adj" fmla="val 93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0" name="Triangle 21">
            <a:extLst>
              <a:ext uri="{FF2B5EF4-FFF2-40B4-BE49-F238E27FC236}">
                <a16:creationId xmlns:a16="http://schemas.microsoft.com/office/drawing/2014/main" id="{E858A0A9-A8A1-B8BB-D08B-C4A3C713FFED}"/>
              </a:ext>
            </a:extLst>
          </p:cNvPr>
          <p:cNvSpPr/>
          <p:nvPr/>
        </p:nvSpPr>
        <p:spPr>
          <a:xfrm rot="8633220">
            <a:off x="2861359" y="3717859"/>
            <a:ext cx="259512" cy="4870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2" name="Rounded Rectangle 15">
            <a:extLst>
              <a:ext uri="{FF2B5EF4-FFF2-40B4-BE49-F238E27FC236}">
                <a16:creationId xmlns:a16="http://schemas.microsoft.com/office/drawing/2014/main" id="{A4C04C23-6F27-31F2-C8D5-0BC15062382C}"/>
              </a:ext>
            </a:extLst>
          </p:cNvPr>
          <p:cNvSpPr/>
          <p:nvPr/>
        </p:nvSpPr>
        <p:spPr>
          <a:xfrm flipH="1">
            <a:off x="7323394" y="3563946"/>
            <a:ext cx="3424249" cy="1400679"/>
          </a:xfrm>
          <a:prstGeom prst="roundRect">
            <a:avLst>
              <a:gd name="adj" fmla="val 93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3" name="Triangle 27">
            <a:extLst>
              <a:ext uri="{FF2B5EF4-FFF2-40B4-BE49-F238E27FC236}">
                <a16:creationId xmlns:a16="http://schemas.microsoft.com/office/drawing/2014/main" id="{A57D252F-8884-366D-89CB-C3A37DEE0EC9}"/>
              </a:ext>
            </a:extLst>
          </p:cNvPr>
          <p:cNvSpPr/>
          <p:nvPr/>
        </p:nvSpPr>
        <p:spPr>
          <a:xfrm rot="12939710" flipH="1">
            <a:off x="7531081" y="4829210"/>
            <a:ext cx="255132" cy="51937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5" name="Rounded Rectangle 7">
            <a:extLst>
              <a:ext uri="{FF2B5EF4-FFF2-40B4-BE49-F238E27FC236}">
                <a16:creationId xmlns:a16="http://schemas.microsoft.com/office/drawing/2014/main" id="{0E069AC6-9743-13BC-798D-3886BD1064DC}"/>
              </a:ext>
            </a:extLst>
          </p:cNvPr>
          <p:cNvSpPr/>
          <p:nvPr/>
        </p:nvSpPr>
        <p:spPr>
          <a:xfrm>
            <a:off x="7256099" y="1257840"/>
            <a:ext cx="3161141" cy="1309207"/>
          </a:xfrm>
          <a:prstGeom prst="roundRect">
            <a:avLst>
              <a:gd name="adj" fmla="val 93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6" name="Triangle 21">
            <a:extLst>
              <a:ext uri="{FF2B5EF4-FFF2-40B4-BE49-F238E27FC236}">
                <a16:creationId xmlns:a16="http://schemas.microsoft.com/office/drawing/2014/main" id="{E1466655-6F98-9637-FA32-722F84DB915A}"/>
              </a:ext>
            </a:extLst>
          </p:cNvPr>
          <p:cNvSpPr/>
          <p:nvPr/>
        </p:nvSpPr>
        <p:spPr>
          <a:xfrm rot="12669595" flipH="1">
            <a:off x="7469682" y="2431271"/>
            <a:ext cx="287741" cy="58575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7" name="Rectangle 16">
            <a:extLst>
              <a:ext uri="{FF2B5EF4-FFF2-40B4-BE49-F238E27FC236}">
                <a16:creationId xmlns:a16="http://schemas.microsoft.com/office/drawing/2014/main" id="{138C4964-4D43-3293-8E17-199CB98D004D}"/>
              </a:ext>
            </a:extLst>
          </p:cNvPr>
          <p:cNvSpPr/>
          <p:nvPr/>
        </p:nvSpPr>
        <p:spPr>
          <a:xfrm>
            <a:off x="3724260" y="2139584"/>
            <a:ext cx="2952806" cy="15142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9" name="Rounded Rectangle 7">
            <a:extLst>
              <a:ext uri="{FF2B5EF4-FFF2-40B4-BE49-F238E27FC236}">
                <a16:creationId xmlns:a16="http://schemas.microsoft.com/office/drawing/2014/main" id="{260D92A8-B394-FA9C-07DD-730119892CC0}"/>
              </a:ext>
            </a:extLst>
          </p:cNvPr>
          <p:cNvSpPr/>
          <p:nvPr/>
        </p:nvSpPr>
        <p:spPr>
          <a:xfrm>
            <a:off x="3717829" y="2235274"/>
            <a:ext cx="3161141" cy="1940148"/>
          </a:xfrm>
          <a:prstGeom prst="roundRect">
            <a:avLst>
              <a:gd name="adj" fmla="val 9334"/>
            </a:avLst>
          </a:prstGeom>
          <a:solidFill>
            <a:srgbClr val="00A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20" name="Triangle 21">
            <a:extLst>
              <a:ext uri="{FF2B5EF4-FFF2-40B4-BE49-F238E27FC236}">
                <a16:creationId xmlns:a16="http://schemas.microsoft.com/office/drawing/2014/main" id="{964E647A-CF45-4C17-CE8E-218BC96ACAE4}"/>
              </a:ext>
            </a:extLst>
          </p:cNvPr>
          <p:cNvSpPr/>
          <p:nvPr/>
        </p:nvSpPr>
        <p:spPr>
          <a:xfrm rot="8633220" flipH="1">
            <a:off x="6378164" y="4041136"/>
            <a:ext cx="243849" cy="487087"/>
          </a:xfrm>
          <a:prstGeom prst="triangle">
            <a:avLst/>
          </a:prstGeom>
          <a:solidFill>
            <a:srgbClr val="00A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21" name="TextBox 20">
            <a:extLst>
              <a:ext uri="{FF2B5EF4-FFF2-40B4-BE49-F238E27FC236}">
                <a16:creationId xmlns:a16="http://schemas.microsoft.com/office/drawing/2014/main" id="{888551F1-F9AD-84CB-0C72-F8D78E8F6F3F}"/>
              </a:ext>
            </a:extLst>
          </p:cNvPr>
          <p:cNvSpPr txBox="1"/>
          <p:nvPr/>
        </p:nvSpPr>
        <p:spPr>
          <a:xfrm>
            <a:off x="3811548" y="2313319"/>
            <a:ext cx="3000120" cy="1785104"/>
          </a:xfrm>
          <a:prstGeom prst="rect">
            <a:avLst/>
          </a:prstGeom>
          <a:noFill/>
        </p:spPr>
        <p:txBody>
          <a:bodyPr wrap="square" lIns="121920" tIns="60960" rIns="121920" bIns="60960" rtlCol="0" anchor="t">
            <a:spAutoFit/>
          </a:bodyPr>
          <a:lstStyle/>
          <a:p>
            <a:r>
              <a:rPr lang="en-US" dirty="0">
                <a:latin typeface="+mj-lt"/>
              </a:rPr>
              <a:t>Amazon: Congratulations. You came 1st in today's Amazon Fitness Watch Raffle! Click the link to arrange delivery:</a:t>
            </a:r>
            <a:br>
              <a:rPr lang="en-US" dirty="0">
                <a:latin typeface="+mj-lt"/>
              </a:rPr>
            </a:br>
            <a:r>
              <a:rPr lang="en-US" u="sng" dirty="0">
                <a:solidFill>
                  <a:schemeClr val="accent4"/>
                </a:solidFill>
                <a:latin typeface="+mj-lt"/>
              </a:rPr>
              <a:t>g3gibhggela;bu8GdYsPhgal360gw</a:t>
            </a:r>
          </a:p>
        </p:txBody>
      </p:sp>
      <p:sp>
        <p:nvSpPr>
          <p:cNvPr id="22" name="TextBox 21">
            <a:extLst>
              <a:ext uri="{FF2B5EF4-FFF2-40B4-BE49-F238E27FC236}">
                <a16:creationId xmlns:a16="http://schemas.microsoft.com/office/drawing/2014/main" id="{59BBABD3-29D6-A902-7B30-B07776B7A685}"/>
              </a:ext>
            </a:extLst>
          </p:cNvPr>
          <p:cNvSpPr txBox="1"/>
          <p:nvPr/>
        </p:nvSpPr>
        <p:spPr>
          <a:xfrm>
            <a:off x="532658" y="2622552"/>
            <a:ext cx="2792500" cy="1231106"/>
          </a:xfrm>
          <a:prstGeom prst="rect">
            <a:avLst/>
          </a:prstGeom>
          <a:noFill/>
        </p:spPr>
        <p:txBody>
          <a:bodyPr wrap="square" lIns="121920" tIns="60960" rIns="121920" bIns="60960" rtlCol="0" anchor="t">
            <a:spAutoFit/>
          </a:bodyPr>
          <a:lstStyle/>
          <a:p>
            <a:r>
              <a:rPr lang="en-US" dirty="0">
                <a:solidFill>
                  <a:schemeClr val="bg1"/>
                </a:solidFill>
                <a:latin typeface="+mj-lt"/>
              </a:rPr>
              <a:t>I found this old pic of us! What year was this? </a:t>
            </a:r>
            <a:r>
              <a:rPr lang="en-US" u="sng" dirty="0">
                <a:solidFill>
                  <a:schemeClr val="bg2"/>
                </a:solidFill>
                <a:latin typeface="+mj-lt"/>
              </a:rPr>
              <a:t>http://tinyurl.com/84692tjk</a:t>
            </a:r>
          </a:p>
        </p:txBody>
      </p:sp>
      <p:sp>
        <p:nvSpPr>
          <p:cNvPr id="23" name="TextBox 22">
            <a:extLst>
              <a:ext uri="{FF2B5EF4-FFF2-40B4-BE49-F238E27FC236}">
                <a16:creationId xmlns:a16="http://schemas.microsoft.com/office/drawing/2014/main" id="{29A33F64-C6C7-9CD9-3AEA-63688E2588FA}"/>
              </a:ext>
            </a:extLst>
          </p:cNvPr>
          <p:cNvSpPr txBox="1"/>
          <p:nvPr/>
        </p:nvSpPr>
        <p:spPr>
          <a:xfrm>
            <a:off x="7382753" y="3622071"/>
            <a:ext cx="3313235" cy="1272400"/>
          </a:xfrm>
          <a:prstGeom prst="rect">
            <a:avLst/>
          </a:prstGeom>
          <a:noFill/>
        </p:spPr>
        <p:txBody>
          <a:bodyPr wrap="square" lIns="121920" tIns="60960" rIns="121920" bIns="60960" rtlCol="0" anchor="t">
            <a:spAutoFit/>
          </a:bodyPr>
          <a:lstStyle/>
          <a:p>
            <a:r>
              <a:rPr lang="en-US" sz="1867" dirty="0">
                <a:solidFill>
                  <a:schemeClr val="bg1"/>
                </a:solidFill>
                <a:latin typeface="+mj-lt"/>
              </a:rPr>
              <a:t>Unusual activity detected in your online banking. Please log in at </a:t>
            </a:r>
            <a:r>
              <a:rPr lang="en-US" sz="1867" u="sng" dirty="0">
                <a:solidFill>
                  <a:schemeClr val="bg2"/>
                </a:solidFill>
                <a:latin typeface="+mj-lt"/>
                <a:hlinkClick r:id="rId4">
                  <a:extLst>
                    <a:ext uri="{A12FA001-AC4F-418D-AE19-62706E023703}">
                      <ahyp:hlinkClr xmlns:ahyp="http://schemas.microsoft.com/office/drawing/2018/hyperlinkcolor" val="tx"/>
                    </a:ext>
                  </a:extLst>
                </a:hlinkClick>
              </a:rPr>
              <a:t>http://bit.do/dg2Q</a:t>
            </a:r>
            <a:r>
              <a:rPr lang="en-US" sz="1867" dirty="0">
                <a:solidFill>
                  <a:schemeClr val="bg2"/>
                </a:solidFill>
                <a:latin typeface="+mj-lt"/>
              </a:rPr>
              <a:t> </a:t>
            </a:r>
            <a:r>
              <a:rPr lang="en-US" sz="1867" dirty="0">
                <a:solidFill>
                  <a:schemeClr val="bg1"/>
                </a:solidFill>
                <a:latin typeface="+mj-lt"/>
              </a:rPr>
              <a:t>to secure your account.</a:t>
            </a:r>
            <a:endParaRPr lang="en-US" sz="1867" u="sng" dirty="0">
              <a:solidFill>
                <a:schemeClr val="bg1"/>
              </a:solidFill>
              <a:latin typeface="+mj-lt"/>
            </a:endParaRPr>
          </a:p>
        </p:txBody>
      </p:sp>
      <p:sp>
        <p:nvSpPr>
          <p:cNvPr id="24" name="TextBox 23">
            <a:extLst>
              <a:ext uri="{FF2B5EF4-FFF2-40B4-BE49-F238E27FC236}">
                <a16:creationId xmlns:a16="http://schemas.microsoft.com/office/drawing/2014/main" id="{78664129-9E21-8D77-5710-27DDD73248CC}"/>
              </a:ext>
            </a:extLst>
          </p:cNvPr>
          <p:cNvSpPr txBox="1"/>
          <p:nvPr/>
        </p:nvSpPr>
        <p:spPr>
          <a:xfrm>
            <a:off x="7290931" y="1270938"/>
            <a:ext cx="3103050" cy="1272400"/>
          </a:xfrm>
          <a:prstGeom prst="rect">
            <a:avLst/>
          </a:prstGeom>
          <a:noFill/>
        </p:spPr>
        <p:txBody>
          <a:bodyPr wrap="square" lIns="121920" tIns="60960" rIns="121920" bIns="60960" rtlCol="0" anchor="t">
            <a:spAutoFit/>
          </a:bodyPr>
          <a:lstStyle/>
          <a:p>
            <a:r>
              <a:rPr lang="en-US" sz="1867" dirty="0">
                <a:solidFill>
                  <a:schemeClr val="bg1"/>
                </a:solidFill>
                <a:latin typeface="+mj-lt"/>
              </a:rPr>
              <a:t>Google Security: Changes were recently made to your Google account. </a:t>
            </a:r>
            <a:r>
              <a:rPr lang="en-US" sz="1867" u="sng" dirty="0">
                <a:solidFill>
                  <a:schemeClr val="bg2"/>
                </a:solidFill>
                <a:latin typeface="+mj-lt"/>
              </a:rPr>
              <a:t>Log in</a:t>
            </a:r>
            <a:r>
              <a:rPr lang="en-US" sz="1867" dirty="0">
                <a:solidFill>
                  <a:schemeClr val="bg1"/>
                </a:solidFill>
                <a:latin typeface="+mj-lt"/>
              </a:rPr>
              <a:t> to configure your settings.</a:t>
            </a:r>
          </a:p>
        </p:txBody>
      </p:sp>
    </p:spTree>
    <p:extLst>
      <p:ext uri="{BB962C8B-B14F-4D97-AF65-F5344CB8AC3E}">
        <p14:creationId xmlns:p14="http://schemas.microsoft.com/office/powerpoint/2010/main" val="1416480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725A-E1D6-DDDF-1567-C4E5017FB422}"/>
              </a:ext>
            </a:extLst>
          </p:cNvPr>
          <p:cNvSpPr>
            <a:spLocks noGrp="1"/>
          </p:cNvSpPr>
          <p:nvPr>
            <p:ph type="title"/>
          </p:nvPr>
        </p:nvSpPr>
        <p:spPr/>
        <p:txBody>
          <a:bodyPr/>
          <a:lstStyle/>
          <a:p>
            <a:r>
              <a:rPr lang="en-US" dirty="0"/>
              <a:t>When You Catch a Phish</a:t>
            </a:r>
          </a:p>
        </p:txBody>
      </p:sp>
      <p:sp>
        <p:nvSpPr>
          <p:cNvPr id="3" name="Subtitle 2">
            <a:extLst>
              <a:ext uri="{FF2B5EF4-FFF2-40B4-BE49-F238E27FC236}">
                <a16:creationId xmlns:a16="http://schemas.microsoft.com/office/drawing/2014/main" id="{1291828A-27B1-A9CA-7F32-0E4DCAFB06A0}"/>
              </a:ext>
            </a:extLst>
          </p:cNvPr>
          <p:cNvSpPr>
            <a:spLocks noGrp="1"/>
          </p:cNvSpPr>
          <p:nvPr>
            <p:ph type="subTitle" idx="21"/>
          </p:nvPr>
        </p:nvSpPr>
        <p:spPr>
          <a:xfrm>
            <a:off x="457200" y="1000800"/>
            <a:ext cx="11278800" cy="246221"/>
          </a:xfrm>
        </p:spPr>
        <p:txBody>
          <a:bodyPr/>
          <a:lstStyle/>
          <a:p>
            <a:r>
              <a:rPr lang="en-US" dirty="0"/>
              <a:t>What to do when you suspect a message is phishing</a:t>
            </a:r>
          </a:p>
        </p:txBody>
      </p:sp>
      <p:sp>
        <p:nvSpPr>
          <p:cNvPr id="5" name="Slide Number Placeholder 4">
            <a:extLst>
              <a:ext uri="{FF2B5EF4-FFF2-40B4-BE49-F238E27FC236}">
                <a16:creationId xmlns:a16="http://schemas.microsoft.com/office/drawing/2014/main" id="{55BBC481-A855-2FE2-B691-8AB05704D27F}"/>
              </a:ext>
            </a:extLst>
          </p:cNvPr>
          <p:cNvSpPr>
            <a:spLocks noGrp="1"/>
          </p:cNvSpPr>
          <p:nvPr>
            <p:ph type="sldNum" sz="quarter" idx="12"/>
          </p:nvPr>
        </p:nvSpPr>
        <p:spPr/>
        <p:txBody>
          <a:bodyPr/>
          <a:lstStyle/>
          <a:p>
            <a:fld id="{23AA811B-2EBD-4900-905E-5BE206449611}" type="slidenum">
              <a:rPr lang="en-US" smtClean="0"/>
              <a:pPr/>
              <a:t>27</a:t>
            </a:fld>
            <a:endParaRPr lang="en-US" dirty="0"/>
          </a:p>
        </p:txBody>
      </p:sp>
      <p:sp>
        <p:nvSpPr>
          <p:cNvPr id="6" name="TextBox 5">
            <a:extLst>
              <a:ext uri="{FF2B5EF4-FFF2-40B4-BE49-F238E27FC236}">
                <a16:creationId xmlns:a16="http://schemas.microsoft.com/office/drawing/2014/main" id="{E96EA823-9F1A-BCC3-5CF6-884F0E653F7A}"/>
              </a:ext>
            </a:extLst>
          </p:cNvPr>
          <p:cNvSpPr txBox="1"/>
          <p:nvPr/>
        </p:nvSpPr>
        <p:spPr>
          <a:xfrm>
            <a:off x="457200" y="2256541"/>
            <a:ext cx="4775200" cy="3509230"/>
          </a:xfrm>
          <a:prstGeom prst="rect">
            <a:avLst/>
          </a:prstGeom>
          <a:noFill/>
        </p:spPr>
        <p:txBody>
          <a:bodyPr wrap="square" lIns="0" tIns="0" rIns="0" bIns="0" rtlCol="0" anchor="t">
            <a:spAutoFit/>
          </a:bodyPr>
          <a:lstStyle/>
          <a:p>
            <a:pPr>
              <a:spcAft>
                <a:spcPts val="800"/>
              </a:spcAft>
            </a:pPr>
            <a:r>
              <a:rPr lang="en-US" sz="2000" b="1" dirty="0">
                <a:solidFill>
                  <a:schemeClr val="accent4"/>
                </a:solidFill>
              </a:rPr>
              <a:t>Anywhere</a:t>
            </a:r>
            <a:endParaRPr lang="en-US" sz="1867" dirty="0">
              <a:solidFill>
                <a:schemeClr val="accent4"/>
              </a:solidFill>
              <a:latin typeface="Tw Cen MT" panose="020B0602020104020603" pitchFamily="34" charset="77"/>
            </a:endParaRPr>
          </a:p>
          <a:p>
            <a:pPr marL="344488" indent="-344488">
              <a:spcAft>
                <a:spcPts val="800"/>
              </a:spcAft>
              <a:buFont typeface="Arial" panose="020B0604020202020204" pitchFamily="34" charset="0"/>
              <a:buChar char="•"/>
            </a:pPr>
            <a:r>
              <a:rPr lang="en-US" sz="1867" dirty="0">
                <a:solidFill>
                  <a:srgbClr val="FFFFFF"/>
                </a:solidFill>
                <a:latin typeface="Tw Cen MT" panose="020B0602020104020603" pitchFamily="34" charset="77"/>
              </a:rPr>
              <a:t>Do not click interactive elements in the message</a:t>
            </a:r>
          </a:p>
          <a:p>
            <a:pPr marL="344488" indent="-344488">
              <a:spcAft>
                <a:spcPts val="800"/>
              </a:spcAft>
              <a:buFont typeface="Arial" panose="020B0604020202020204" pitchFamily="34" charset="0"/>
              <a:buChar char="•"/>
            </a:pPr>
            <a:r>
              <a:rPr lang="en-US" sz="1867" dirty="0">
                <a:solidFill>
                  <a:srgbClr val="FFFFFF"/>
                </a:solidFill>
                <a:latin typeface="Tw Cen MT" panose="020B0602020104020603" pitchFamily="34" charset="77"/>
              </a:rPr>
              <a:t>Do not reply to or forward the email</a:t>
            </a:r>
          </a:p>
          <a:p>
            <a:pPr marL="344488" indent="-344488">
              <a:spcAft>
                <a:spcPts val="800"/>
              </a:spcAft>
              <a:buFont typeface="Arial" panose="020B0604020202020204" pitchFamily="34" charset="0"/>
              <a:buChar char="•"/>
            </a:pPr>
            <a:r>
              <a:rPr lang="en-US" sz="1867" dirty="0">
                <a:solidFill>
                  <a:srgbClr val="FFFFFF"/>
                </a:solidFill>
                <a:latin typeface="Tw Cen MT" panose="020B0602020104020603" pitchFamily="34" charset="77"/>
              </a:rPr>
              <a:t>Do not click, open or download attached files</a:t>
            </a:r>
          </a:p>
          <a:p>
            <a:pPr marL="344488" indent="-344488">
              <a:spcAft>
                <a:spcPts val="800"/>
              </a:spcAft>
              <a:buFont typeface="Arial" panose="020B0604020202020204" pitchFamily="34" charset="0"/>
              <a:buChar char="•"/>
            </a:pPr>
            <a:r>
              <a:rPr lang="en-US" sz="1867" dirty="0">
                <a:solidFill>
                  <a:srgbClr val="FFFFFF"/>
                </a:solidFill>
                <a:latin typeface="Tw Cen MT" panose="020B0602020104020603" pitchFamily="34" charset="77"/>
              </a:rPr>
              <a:t>Do not follow the instructions in the message</a:t>
            </a:r>
          </a:p>
          <a:p>
            <a:pPr marL="344488" indent="-344488">
              <a:spcAft>
                <a:spcPts val="800"/>
              </a:spcAft>
              <a:buFont typeface="Arial" panose="020B0604020202020204" pitchFamily="34" charset="0"/>
              <a:buChar char="•"/>
            </a:pPr>
            <a:r>
              <a:rPr lang="en-US" sz="1867" dirty="0">
                <a:solidFill>
                  <a:srgbClr val="FFFFFF"/>
                </a:solidFill>
                <a:latin typeface="Tw Cen MT" panose="020B0602020104020603" pitchFamily="34" charset="77"/>
              </a:rPr>
              <a:t>Notify the purported sender using a new email or alternate method</a:t>
            </a:r>
          </a:p>
          <a:p>
            <a:pPr marL="344488" indent="-344488">
              <a:spcAft>
                <a:spcPts val="800"/>
              </a:spcAft>
              <a:buFont typeface="Arial" panose="020B0604020202020204" pitchFamily="34" charset="0"/>
              <a:buChar char="•"/>
            </a:pPr>
            <a:r>
              <a:rPr lang="en-US" sz="1867" dirty="0">
                <a:solidFill>
                  <a:srgbClr val="FFFFFF"/>
                </a:solidFill>
                <a:latin typeface="Tw Cen MT" panose="020B0602020104020603" pitchFamily="34" charset="77"/>
              </a:rPr>
              <a:t>When authenticity is not established, delete the message immediately</a:t>
            </a:r>
          </a:p>
        </p:txBody>
      </p:sp>
      <p:sp>
        <p:nvSpPr>
          <p:cNvPr id="10" name="TextBox 9">
            <a:extLst>
              <a:ext uri="{FF2B5EF4-FFF2-40B4-BE49-F238E27FC236}">
                <a16:creationId xmlns:a16="http://schemas.microsoft.com/office/drawing/2014/main" id="{D7332F1C-3D22-A4D6-956B-7F4DF43A64A6}"/>
              </a:ext>
            </a:extLst>
          </p:cNvPr>
          <p:cNvSpPr txBox="1"/>
          <p:nvPr/>
        </p:nvSpPr>
        <p:spPr>
          <a:xfrm>
            <a:off x="6183463" y="4214297"/>
            <a:ext cx="5570072" cy="1374928"/>
          </a:xfrm>
          <a:prstGeom prst="rect">
            <a:avLst/>
          </a:prstGeom>
          <a:noFill/>
        </p:spPr>
        <p:txBody>
          <a:bodyPr wrap="square" lIns="0" tIns="0" rIns="0" bIns="0" rtlCol="0" anchor="t">
            <a:spAutoFit/>
          </a:bodyPr>
          <a:lstStyle/>
          <a:p>
            <a:pPr>
              <a:spcAft>
                <a:spcPts val="800"/>
              </a:spcAft>
            </a:pPr>
            <a:r>
              <a:rPr lang="en-US" sz="2000" b="1" dirty="0">
                <a:solidFill>
                  <a:schemeClr val="accent4"/>
                </a:solidFill>
              </a:rPr>
              <a:t>At Home</a:t>
            </a:r>
            <a:endParaRPr lang="en-US" sz="1867" dirty="0">
              <a:solidFill>
                <a:schemeClr val="accent4"/>
              </a:solidFill>
              <a:latin typeface="Tw Cen MT" panose="020B0602020104020603" pitchFamily="34" charset="77"/>
            </a:endParaRPr>
          </a:p>
          <a:p>
            <a:pPr marL="344488" indent="-344488">
              <a:spcAft>
                <a:spcPts val="800"/>
              </a:spcAft>
              <a:buFont typeface="Arial" panose="020B0604020202020204" pitchFamily="34" charset="0"/>
              <a:buChar char="•"/>
            </a:pPr>
            <a:r>
              <a:rPr lang="en-US" sz="1867" dirty="0">
                <a:solidFill>
                  <a:srgbClr val="FFFFFF"/>
                </a:solidFill>
                <a:latin typeface="Tw Cen MT" panose="020B0602020104020603" pitchFamily="34" charset="77"/>
              </a:rPr>
              <a:t>Report the message to the purported sender and,</a:t>
            </a:r>
            <a:br>
              <a:rPr lang="en-US" sz="1867" dirty="0">
                <a:solidFill>
                  <a:srgbClr val="FFFFFF"/>
                </a:solidFill>
                <a:latin typeface="Tw Cen MT" panose="020B0602020104020603" pitchFamily="34" charset="77"/>
              </a:rPr>
            </a:br>
            <a:r>
              <a:rPr lang="en-US" sz="1867" dirty="0">
                <a:solidFill>
                  <a:srgbClr val="FFFFFF"/>
                </a:solidFill>
                <a:latin typeface="Tw Cen MT" panose="020B0602020104020603" pitchFamily="34" charset="77"/>
              </a:rPr>
              <a:t>if possible, the email provider</a:t>
            </a:r>
          </a:p>
          <a:p>
            <a:pPr marL="344488" indent="-344488">
              <a:spcAft>
                <a:spcPts val="800"/>
              </a:spcAft>
              <a:buFont typeface="Arial" panose="020B0604020202020204" pitchFamily="34" charset="0"/>
              <a:buChar char="•"/>
            </a:pPr>
            <a:r>
              <a:rPr lang="en-US" sz="1867" dirty="0">
                <a:solidFill>
                  <a:srgbClr val="FFFFFF"/>
                </a:solidFill>
                <a:latin typeface="Tw Cen MT" panose="020B0602020104020603" pitchFamily="34" charset="77"/>
              </a:rPr>
              <a:t>Block the sender’s email address or phone number</a:t>
            </a:r>
          </a:p>
        </p:txBody>
      </p:sp>
      <p:sp>
        <p:nvSpPr>
          <p:cNvPr id="11" name="TextBox 10">
            <a:extLst>
              <a:ext uri="{FF2B5EF4-FFF2-40B4-BE49-F238E27FC236}">
                <a16:creationId xmlns:a16="http://schemas.microsoft.com/office/drawing/2014/main" id="{C02BC5DB-0F43-3853-F82E-368DF2D2D6F9}"/>
              </a:ext>
            </a:extLst>
          </p:cNvPr>
          <p:cNvSpPr txBox="1"/>
          <p:nvPr/>
        </p:nvSpPr>
        <p:spPr>
          <a:xfrm>
            <a:off x="6186488" y="2256541"/>
            <a:ext cx="5548311" cy="985013"/>
          </a:xfrm>
          <a:prstGeom prst="rect">
            <a:avLst/>
          </a:prstGeom>
          <a:noFill/>
        </p:spPr>
        <p:txBody>
          <a:bodyPr wrap="square" lIns="0" tIns="0" rIns="0" bIns="0" rtlCol="0" anchor="t">
            <a:spAutoFit/>
          </a:bodyPr>
          <a:lstStyle/>
          <a:p>
            <a:pPr>
              <a:spcAft>
                <a:spcPts val="800"/>
              </a:spcAft>
            </a:pPr>
            <a:r>
              <a:rPr lang="en-US" sz="2000" b="1" dirty="0">
                <a:solidFill>
                  <a:schemeClr val="accent4"/>
                </a:solidFill>
              </a:rPr>
              <a:t>At Work</a:t>
            </a:r>
            <a:endParaRPr lang="en-US" sz="1867" dirty="0">
              <a:solidFill>
                <a:schemeClr val="accent4"/>
              </a:solidFill>
              <a:latin typeface="Tw Cen MT" panose="020B0602020104020603" pitchFamily="34" charset="77"/>
            </a:endParaRPr>
          </a:p>
          <a:p>
            <a:pPr>
              <a:spcAft>
                <a:spcPts val="800"/>
              </a:spcAft>
            </a:pPr>
            <a:r>
              <a:rPr lang="en-US" sz="1867" dirty="0">
                <a:solidFill>
                  <a:srgbClr val="FFFFFF"/>
                </a:solidFill>
                <a:latin typeface="Tw Cen MT" panose="020B0602020104020603" pitchFamily="34" charset="77"/>
              </a:rPr>
              <a:t>Follow your organization’s policy, which may include reporting it to your technical support team</a:t>
            </a:r>
          </a:p>
        </p:txBody>
      </p:sp>
      <p:pic>
        <p:nvPicPr>
          <p:cNvPr id="12" name="Graphic 11">
            <a:extLst>
              <a:ext uri="{FF2B5EF4-FFF2-40B4-BE49-F238E27FC236}">
                <a16:creationId xmlns:a16="http://schemas.microsoft.com/office/drawing/2014/main" id="{F0B3CD20-CF8C-EC77-EAFE-A2A7FEB422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698" y="1485041"/>
            <a:ext cx="707173" cy="707173"/>
          </a:xfrm>
          <a:prstGeom prst="rect">
            <a:avLst/>
          </a:prstGeom>
        </p:spPr>
      </p:pic>
      <p:pic>
        <p:nvPicPr>
          <p:cNvPr id="13" name="Graphic 12">
            <a:extLst>
              <a:ext uri="{FF2B5EF4-FFF2-40B4-BE49-F238E27FC236}">
                <a16:creationId xmlns:a16="http://schemas.microsoft.com/office/drawing/2014/main" id="{53695C3F-B042-6731-1A09-54848378E5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68338" y="1485041"/>
            <a:ext cx="707173" cy="707173"/>
          </a:xfrm>
          <a:prstGeom prst="rect">
            <a:avLst/>
          </a:prstGeom>
        </p:spPr>
      </p:pic>
      <p:pic>
        <p:nvPicPr>
          <p:cNvPr id="14" name="Graphic 13">
            <a:extLst>
              <a:ext uri="{FF2B5EF4-FFF2-40B4-BE49-F238E27FC236}">
                <a16:creationId xmlns:a16="http://schemas.microsoft.com/office/drawing/2014/main" id="{B6C4FBE7-3DFB-B8A6-9068-2C0E356615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68338" y="3485720"/>
            <a:ext cx="707173" cy="707173"/>
          </a:xfrm>
          <a:prstGeom prst="rect">
            <a:avLst/>
          </a:prstGeom>
        </p:spPr>
      </p:pic>
    </p:spTree>
    <p:extLst>
      <p:ext uri="{BB962C8B-B14F-4D97-AF65-F5344CB8AC3E}">
        <p14:creationId xmlns:p14="http://schemas.microsoft.com/office/powerpoint/2010/main" val="256440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E5506-5D48-08CC-599D-4AC6FEBAF3C0}"/>
            </a:ext>
          </a:extLst>
        </p:cNvPr>
        <p:cNvGrpSpPr/>
        <p:nvPr/>
      </p:nvGrpSpPr>
      <p:grpSpPr>
        <a:xfrm>
          <a:off x="0" y="0"/>
          <a:ext cx="0" cy="0"/>
          <a:chOff x="0" y="0"/>
          <a:chExt cx="0" cy="0"/>
        </a:xfrm>
      </p:grpSpPr>
      <p:pic>
        <p:nvPicPr>
          <p:cNvPr id="4" name="Picture 3" descr="A person writing on a computer&#10;&#10;Description automatically generated">
            <a:extLst>
              <a:ext uri="{FF2B5EF4-FFF2-40B4-BE49-F238E27FC236}">
                <a16:creationId xmlns:a16="http://schemas.microsoft.com/office/drawing/2014/main" id="{D92E3B4F-FCBF-58D9-A1D4-849FD929C8D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201217" cy="6858000"/>
          </a:xfrm>
          <a:prstGeom prst="rect">
            <a:avLst/>
          </a:prstGeom>
        </p:spPr>
      </p:pic>
      <p:sp>
        <p:nvSpPr>
          <p:cNvPr id="21" name="Transparent layer">
            <a:extLst>
              <a:ext uri="{FF2B5EF4-FFF2-40B4-BE49-F238E27FC236}">
                <a16:creationId xmlns:a16="http://schemas.microsoft.com/office/drawing/2014/main" id="{051CC379-0450-3C9C-AE9A-17169730EBFB}"/>
              </a:ext>
            </a:extLst>
          </p:cNvPr>
          <p:cNvSpPr txBox="1">
            <a:spLocks/>
          </p:cNvSpPr>
          <p:nvPr/>
        </p:nvSpPr>
        <p:spPr>
          <a:xfrm>
            <a:off x="0" y="0"/>
            <a:ext cx="12192000" cy="6858000"/>
          </a:xfrm>
          <a:prstGeom prst="rect">
            <a:avLst/>
          </a:prstGeom>
          <a:gradFill>
            <a:gsLst>
              <a:gs pos="0">
                <a:srgbClr val="020102">
                  <a:alpha val="80000"/>
                </a:srgbClr>
              </a:gs>
              <a:gs pos="100000">
                <a:schemeClr val="tx1">
                  <a:alpha val="40000"/>
                </a:schemeClr>
              </a:gs>
            </a:gsLst>
            <a:lin ang="0" scaled="0"/>
          </a:gradFill>
        </p:spPr>
        <p:txBody>
          <a:bodyPr/>
          <a:lstStyle>
            <a:lvl1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1pPr>
            <a:lvl2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2pPr>
            <a:lvl3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3pPr>
            <a:lvl4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4pPr>
            <a:lvl5pPr marL="0" indent="0" algn="l" defTabSz="914400" rtl="0" eaLnBrk="1" latinLnBrk="0" hangingPunct="1">
              <a:lnSpc>
                <a:spcPct val="100000"/>
              </a:lnSpc>
              <a:spcBef>
                <a:spcPts val="0"/>
              </a:spcBef>
              <a:spcAft>
                <a:spcPts val="0"/>
              </a:spcAft>
              <a:buFontTx/>
              <a:buNone/>
              <a:tabLst/>
              <a:defRPr sz="1200" b="0" kern="1200" baseline="0">
                <a:noFill/>
                <a:latin typeface="+mn-lt"/>
                <a:ea typeface="+mn-ea"/>
                <a:cs typeface="+mn-cs"/>
              </a:defRPr>
            </a:lvl5pPr>
            <a:lvl6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6pPr>
            <a:lvl7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7pPr>
            <a:lvl8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8pPr>
            <a:lvl9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9pPr>
          </a:lstStyle>
          <a:p>
            <a:endParaRPr lang="en-US" dirty="0"/>
          </a:p>
        </p:txBody>
      </p:sp>
      <p:sp>
        <p:nvSpPr>
          <p:cNvPr id="7" name="PublicConf" descr="{&quot;templafy&quot;:{&quot;id&quot;:&quot;21b2b463-2ea0-4760-9cc2-5a89d4e5b4d8&quot;}}">
            <a:extLst>
              <a:ext uri="{FF2B5EF4-FFF2-40B4-BE49-F238E27FC236}">
                <a16:creationId xmlns:a16="http://schemas.microsoft.com/office/drawing/2014/main" id="{737B1280-0BA7-D861-C388-913DA61AC5C0}"/>
              </a:ext>
            </a:extLst>
          </p:cNvPr>
          <p:cNvSpPr txBox="1">
            <a:spLocks/>
          </p:cNvSpPr>
          <p:nvPr/>
        </p:nvSpPr>
        <p:spPr bwMode="black">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alpha val="50000"/>
                  </a:schemeClr>
                </a:solidFill>
              </a:rPr>
              <a:t>Proprietary and CONFIDENTIAL. Do Not Distribute. © 2025 Optiv Security Inc. All Rights Reserved.</a:t>
            </a:r>
          </a:p>
        </p:txBody>
      </p:sp>
      <p:sp>
        <p:nvSpPr>
          <p:cNvPr id="3" name="Title 2">
            <a:extLst>
              <a:ext uri="{FF2B5EF4-FFF2-40B4-BE49-F238E27FC236}">
                <a16:creationId xmlns:a16="http://schemas.microsoft.com/office/drawing/2014/main" id="{0ED3FC4F-E184-B0B7-82AD-FF6F30D1C125}"/>
              </a:ext>
            </a:extLst>
          </p:cNvPr>
          <p:cNvSpPr>
            <a:spLocks noGrp="1"/>
          </p:cNvSpPr>
          <p:nvPr>
            <p:ph type="ctrTitle"/>
          </p:nvPr>
        </p:nvSpPr>
        <p:spPr>
          <a:xfrm>
            <a:off x="457201" y="2653200"/>
            <a:ext cx="6500812" cy="553998"/>
          </a:xfrm>
        </p:spPr>
        <p:txBody>
          <a:bodyPr/>
          <a:lstStyle/>
          <a:p>
            <a:r>
              <a:rPr lang="en-US" dirty="0"/>
              <a:t>Updating Software</a:t>
            </a:r>
          </a:p>
        </p:txBody>
      </p:sp>
      <p:sp>
        <p:nvSpPr>
          <p:cNvPr id="10" name="Subtitle 9">
            <a:extLst>
              <a:ext uri="{FF2B5EF4-FFF2-40B4-BE49-F238E27FC236}">
                <a16:creationId xmlns:a16="http://schemas.microsoft.com/office/drawing/2014/main" id="{88735FAE-3C81-865B-1D9D-00FBF04911A5}"/>
              </a:ext>
            </a:extLst>
          </p:cNvPr>
          <p:cNvSpPr>
            <a:spLocks noGrp="1"/>
          </p:cNvSpPr>
          <p:nvPr>
            <p:ph type="subTitle" idx="1"/>
          </p:nvPr>
        </p:nvSpPr>
        <p:spPr>
          <a:xfrm>
            <a:off x="457199" y="3574800"/>
            <a:ext cx="3635375" cy="307777"/>
          </a:xfrm>
        </p:spPr>
        <p:txBody>
          <a:bodyPr/>
          <a:lstStyle/>
          <a:p>
            <a:r>
              <a:rPr lang="en-US" dirty="0">
                <a:solidFill>
                  <a:schemeClr val="accent4"/>
                </a:solidFill>
              </a:rPr>
              <a:t>Key Behavior #4</a:t>
            </a:r>
          </a:p>
        </p:txBody>
      </p:sp>
      <p:pic>
        <p:nvPicPr>
          <p:cNvPr id="6" name="Optiv logo neg">
            <a:extLst>
              <a:ext uri="{FF2B5EF4-FFF2-40B4-BE49-F238E27FC236}">
                <a16:creationId xmlns:a16="http://schemas.microsoft.com/office/drawing/2014/main" id="{3A6E1B70-5326-09FB-E8C6-34B4BC286A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bwMode="black">
          <a:xfrm>
            <a:off x="10571224" y="5626625"/>
            <a:ext cx="1264095" cy="668779"/>
          </a:xfrm>
          <a:prstGeom prst="rect">
            <a:avLst/>
          </a:prstGeom>
        </p:spPr>
      </p:pic>
    </p:spTree>
    <p:custDataLst>
      <p:custData r:id="rId1"/>
      <p:custData r:id="rId2"/>
    </p:custDataLst>
    <p:extLst>
      <p:ext uri="{BB962C8B-B14F-4D97-AF65-F5344CB8AC3E}">
        <p14:creationId xmlns:p14="http://schemas.microsoft.com/office/powerpoint/2010/main" val="1157950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holding a book&#10;&#10;Description automatically generated with low confidence">
            <a:extLst>
              <a:ext uri="{FF2B5EF4-FFF2-40B4-BE49-F238E27FC236}">
                <a16:creationId xmlns:a16="http://schemas.microsoft.com/office/drawing/2014/main" id="{ED7720AD-9D20-C53A-1305-6681364DA0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7215" y="0"/>
            <a:ext cx="4341831" cy="6858000"/>
          </a:xfrm>
          <a:prstGeom prst="rect">
            <a:avLst/>
          </a:prstGeom>
        </p:spPr>
      </p:pic>
      <p:sp>
        <p:nvSpPr>
          <p:cNvPr id="15" name="Rectangle 14">
            <a:extLst>
              <a:ext uri="{FF2B5EF4-FFF2-40B4-BE49-F238E27FC236}">
                <a16:creationId xmlns:a16="http://schemas.microsoft.com/office/drawing/2014/main" id="{2ACB6002-9040-8839-2402-A8FA6D3C82CC}"/>
              </a:ext>
            </a:extLst>
          </p:cNvPr>
          <p:cNvSpPr/>
          <p:nvPr/>
        </p:nvSpPr>
        <p:spPr>
          <a:xfrm>
            <a:off x="7847215" y="0"/>
            <a:ext cx="4343400" cy="685800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800" noProof="0" dirty="0" err="1"/>
          </a:p>
        </p:txBody>
      </p:sp>
      <p:sp>
        <p:nvSpPr>
          <p:cNvPr id="11" name="TextBox 10">
            <a:extLst>
              <a:ext uri="{FF2B5EF4-FFF2-40B4-BE49-F238E27FC236}">
                <a16:creationId xmlns:a16="http://schemas.microsoft.com/office/drawing/2014/main" id="{D1A6DFA9-27DB-F0C7-1235-329C69A86549}"/>
              </a:ext>
            </a:extLst>
          </p:cNvPr>
          <p:cNvSpPr txBox="1"/>
          <p:nvPr/>
        </p:nvSpPr>
        <p:spPr>
          <a:xfrm>
            <a:off x="1411288" y="2060980"/>
            <a:ext cx="6187670" cy="707886"/>
          </a:xfrm>
          <a:prstGeom prst="rect">
            <a:avLst/>
          </a:prstGeom>
          <a:noFill/>
        </p:spPr>
        <p:txBody>
          <a:bodyPr wrap="square" lIns="0" tIns="0" rIns="0" bIns="0" rtlCol="0">
            <a:spAutoFit/>
          </a:bodyPr>
          <a:lstStyle/>
          <a:p>
            <a:pPr algn="l"/>
            <a:r>
              <a:rPr lang="en-US" sz="2300" b="1" dirty="0">
                <a:solidFill>
                  <a:schemeClr val="accent4"/>
                </a:solidFill>
                <a:latin typeface="+mj-lt"/>
              </a:rPr>
              <a:t>Be suspicious of pop-up windows </a:t>
            </a:r>
            <a:r>
              <a:rPr lang="en-US" sz="2300" dirty="0">
                <a:latin typeface="+mj-lt"/>
              </a:rPr>
              <a:t>that urgently demand software updates via download</a:t>
            </a:r>
          </a:p>
        </p:txBody>
      </p:sp>
      <p:pic>
        <p:nvPicPr>
          <p:cNvPr id="14" name="Graphic 13">
            <a:extLst>
              <a:ext uri="{FF2B5EF4-FFF2-40B4-BE49-F238E27FC236}">
                <a16:creationId xmlns:a16="http://schemas.microsoft.com/office/drawing/2014/main" id="{D1B70A94-D665-4545-F531-92E5A9DB78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4639" y="2049163"/>
            <a:ext cx="731520" cy="731520"/>
          </a:xfrm>
          <a:prstGeom prst="rect">
            <a:avLst/>
          </a:prstGeom>
        </p:spPr>
      </p:pic>
      <p:sp>
        <p:nvSpPr>
          <p:cNvPr id="13" name="TextBox 12">
            <a:extLst>
              <a:ext uri="{FF2B5EF4-FFF2-40B4-BE49-F238E27FC236}">
                <a16:creationId xmlns:a16="http://schemas.microsoft.com/office/drawing/2014/main" id="{5ECE7D47-AB12-363A-6E69-693BFECE3BBE}"/>
              </a:ext>
            </a:extLst>
          </p:cNvPr>
          <p:cNvSpPr txBox="1"/>
          <p:nvPr/>
        </p:nvSpPr>
        <p:spPr>
          <a:xfrm>
            <a:off x="1413173" y="4744814"/>
            <a:ext cx="6187670" cy="1061829"/>
          </a:xfrm>
          <a:prstGeom prst="rect">
            <a:avLst/>
          </a:prstGeom>
          <a:noFill/>
        </p:spPr>
        <p:txBody>
          <a:bodyPr wrap="square" lIns="0" tIns="0" rIns="0" bIns="0" rtlCol="0">
            <a:spAutoFit/>
          </a:bodyPr>
          <a:lstStyle/>
          <a:p>
            <a:pPr algn="l"/>
            <a:r>
              <a:rPr lang="en-US" sz="2300" dirty="0">
                <a:latin typeface="+mj-lt"/>
              </a:rPr>
              <a:t>Do not click </a:t>
            </a:r>
            <a:r>
              <a:rPr lang="en-US" sz="2300" b="1" dirty="0">
                <a:solidFill>
                  <a:schemeClr val="accent4"/>
                </a:solidFill>
                <a:latin typeface="+mj-lt"/>
              </a:rPr>
              <a:t>links in emails pushing for application, software or device updates;</a:t>
            </a:r>
            <a:r>
              <a:rPr lang="en-US" sz="2300" b="1" dirty="0">
                <a:latin typeface="+mj-lt"/>
              </a:rPr>
              <a:t> </a:t>
            </a:r>
            <a:r>
              <a:rPr lang="en-US" sz="2300" dirty="0">
                <a:latin typeface="+mj-lt"/>
              </a:rPr>
              <a:t>navigate directly to the source and check for updates</a:t>
            </a:r>
          </a:p>
        </p:txBody>
      </p:sp>
      <p:pic>
        <p:nvPicPr>
          <p:cNvPr id="16" name="Graphic 15">
            <a:extLst>
              <a:ext uri="{FF2B5EF4-FFF2-40B4-BE49-F238E27FC236}">
                <a16:creationId xmlns:a16="http://schemas.microsoft.com/office/drawing/2014/main" id="{6082E943-0BC4-E100-018C-8ECFDDC2CA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4639" y="4909968"/>
            <a:ext cx="731520" cy="731520"/>
          </a:xfrm>
          <a:prstGeom prst="rect">
            <a:avLst/>
          </a:prstGeom>
        </p:spPr>
      </p:pic>
      <p:sp>
        <p:nvSpPr>
          <p:cNvPr id="17" name="TextBox 16">
            <a:extLst>
              <a:ext uri="{FF2B5EF4-FFF2-40B4-BE49-F238E27FC236}">
                <a16:creationId xmlns:a16="http://schemas.microsoft.com/office/drawing/2014/main" id="{4BAE5664-592F-347F-DD0B-EF343F4C6EC8}"/>
              </a:ext>
            </a:extLst>
          </p:cNvPr>
          <p:cNvSpPr txBox="1"/>
          <p:nvPr/>
        </p:nvSpPr>
        <p:spPr>
          <a:xfrm>
            <a:off x="1411288" y="713155"/>
            <a:ext cx="6187670" cy="707886"/>
          </a:xfrm>
          <a:prstGeom prst="rect">
            <a:avLst/>
          </a:prstGeom>
          <a:noFill/>
        </p:spPr>
        <p:txBody>
          <a:bodyPr wrap="square" lIns="0" tIns="0" rIns="0" bIns="0" rtlCol="0">
            <a:spAutoFit/>
          </a:bodyPr>
          <a:lstStyle/>
          <a:p>
            <a:pPr algn="l"/>
            <a:r>
              <a:rPr lang="en-US" sz="2300" dirty="0">
                <a:latin typeface="+mj-lt"/>
              </a:rPr>
              <a:t>Automation: Enable automatic </a:t>
            </a:r>
            <a:r>
              <a:rPr lang="en-US" sz="2300" b="1" dirty="0">
                <a:solidFill>
                  <a:schemeClr val="accent4"/>
                </a:solidFill>
                <a:latin typeface="+mj-lt"/>
              </a:rPr>
              <a:t>updates straight</a:t>
            </a:r>
            <a:br>
              <a:rPr lang="en-US" sz="2300" b="1" dirty="0">
                <a:solidFill>
                  <a:schemeClr val="accent4"/>
                </a:solidFill>
                <a:latin typeface="+mj-lt"/>
              </a:rPr>
            </a:br>
            <a:r>
              <a:rPr lang="en-US" sz="2300" b="1" dirty="0">
                <a:solidFill>
                  <a:schemeClr val="accent4"/>
                </a:solidFill>
                <a:latin typeface="+mj-lt"/>
              </a:rPr>
              <a:t>from the source</a:t>
            </a:r>
          </a:p>
        </p:txBody>
      </p:sp>
      <p:pic>
        <p:nvPicPr>
          <p:cNvPr id="18" name="Graphic 17">
            <a:extLst>
              <a:ext uri="{FF2B5EF4-FFF2-40B4-BE49-F238E27FC236}">
                <a16:creationId xmlns:a16="http://schemas.microsoft.com/office/drawing/2014/main" id="{099074CA-8C09-46C5-3616-53194E45F5A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94639" y="701338"/>
            <a:ext cx="731520" cy="731520"/>
          </a:xfrm>
          <a:prstGeom prst="rect">
            <a:avLst/>
          </a:prstGeom>
        </p:spPr>
      </p:pic>
      <p:sp>
        <p:nvSpPr>
          <p:cNvPr id="12" name="TextBox 11">
            <a:extLst>
              <a:ext uri="{FF2B5EF4-FFF2-40B4-BE49-F238E27FC236}">
                <a16:creationId xmlns:a16="http://schemas.microsoft.com/office/drawing/2014/main" id="{4AAADCB8-B712-323F-0847-020BF06E16C8}"/>
              </a:ext>
            </a:extLst>
          </p:cNvPr>
          <p:cNvSpPr txBox="1"/>
          <p:nvPr/>
        </p:nvSpPr>
        <p:spPr>
          <a:xfrm>
            <a:off x="1418359" y="3408805"/>
            <a:ext cx="6187670" cy="707886"/>
          </a:xfrm>
          <a:prstGeom prst="rect">
            <a:avLst/>
          </a:prstGeom>
          <a:noFill/>
        </p:spPr>
        <p:txBody>
          <a:bodyPr wrap="square" lIns="0" tIns="0" rIns="0" bIns="0" rtlCol="0">
            <a:spAutoFit/>
          </a:bodyPr>
          <a:lstStyle/>
          <a:p>
            <a:pPr algn="l"/>
            <a:r>
              <a:rPr lang="en-US" sz="2300" b="1" dirty="0">
                <a:solidFill>
                  <a:schemeClr val="accent4"/>
                </a:solidFill>
                <a:latin typeface="+mj-lt"/>
              </a:rPr>
              <a:t>Avoid pirated and unlicensed software</a:t>
            </a:r>
            <a:r>
              <a:rPr lang="en-US" sz="2300" dirty="0">
                <a:solidFill>
                  <a:schemeClr val="accent4"/>
                </a:solidFill>
                <a:latin typeface="+mj-lt"/>
              </a:rPr>
              <a:t>,</a:t>
            </a:r>
            <a:r>
              <a:rPr lang="en-US" sz="2300" dirty="0">
                <a:latin typeface="+mj-lt"/>
              </a:rPr>
              <a:t> as they often serve as a tool to spread malware</a:t>
            </a:r>
          </a:p>
        </p:txBody>
      </p:sp>
      <p:pic>
        <p:nvPicPr>
          <p:cNvPr id="22" name="Graphic 21">
            <a:extLst>
              <a:ext uri="{FF2B5EF4-FFF2-40B4-BE49-F238E27FC236}">
                <a16:creationId xmlns:a16="http://schemas.microsoft.com/office/drawing/2014/main" id="{06C61F69-7E9A-7A16-9CF9-B45D77C8C9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4639" y="3396988"/>
            <a:ext cx="731520" cy="731520"/>
          </a:xfrm>
          <a:prstGeom prst="rect">
            <a:avLst/>
          </a:prstGeom>
        </p:spPr>
      </p:pic>
      <p:sp>
        <p:nvSpPr>
          <p:cNvPr id="8" name="PublicConf" descr="{&quot;templafy&quot;:{&quot;id&quot;:&quot;b8bfcb74-9288-4362-b2e7-f601fe456414&quot;}}">
            <a:extLst>
              <a:ext uri="{FF2B5EF4-FFF2-40B4-BE49-F238E27FC236}">
                <a16:creationId xmlns:a16="http://schemas.microsoft.com/office/drawing/2014/main" id="{67C1AB35-D48B-23F8-9926-E4F401497205}"/>
              </a:ext>
            </a:extLst>
          </p:cNvPr>
          <p:cNvSpPr txBox="1">
            <a:spLocks/>
          </p:cNvSpPr>
          <p:nvPr/>
        </p:nvSpPr>
        <p:spPr bwMode="black">
          <a:xfrm>
            <a:off x="7142400" y="6451200"/>
            <a:ext cx="42228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DBD198F0-6505-48AC-8159-E67C9948D582}"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
        <p:nvSpPr>
          <p:cNvPr id="10" name="Slide Number Placeholder 4">
            <a:extLst>
              <a:ext uri="{FF2B5EF4-FFF2-40B4-BE49-F238E27FC236}">
                <a16:creationId xmlns:a16="http://schemas.microsoft.com/office/drawing/2014/main" id="{A2AA15EC-C33C-A46A-EEB9-27DC570842B0}"/>
              </a:ext>
            </a:extLst>
          </p:cNvPr>
          <p:cNvSpPr>
            <a:spLocks noGrp="1"/>
          </p:cNvSpPr>
          <p:nvPr>
            <p:ph type="sldNum" sz="quarter" idx="12"/>
          </p:nvPr>
        </p:nvSpPr>
        <p:spPr>
          <a:xfrm>
            <a:off x="11365200" y="6451200"/>
            <a:ext cx="370800" cy="180000"/>
          </a:xfrm>
        </p:spPr>
        <p:txBody>
          <a:bodyPr/>
          <a:lstStyle>
            <a:lvl1pPr algn="r">
              <a:defRPr/>
            </a:lvl1pPr>
          </a:lstStyle>
          <a:p>
            <a:fld id="{23AA811B-2EBD-4900-905E-5BE206449611}" type="slidenum">
              <a:rPr lang="en-US" smtClean="0"/>
              <a:pPr/>
              <a:t>29</a:t>
            </a:fld>
            <a:endParaRPr lang="en-US" dirty="0"/>
          </a:p>
        </p:txBody>
      </p:sp>
    </p:spTree>
    <p:extLst>
      <p:ext uri="{BB962C8B-B14F-4D97-AF65-F5344CB8AC3E}">
        <p14:creationId xmlns:p14="http://schemas.microsoft.com/office/powerpoint/2010/main" val="429284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2EBB7B9C-77FB-7639-E452-7543B9374B95}"/>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1" y="0"/>
            <a:ext cx="12192001" cy="6858000"/>
          </a:xfrm>
          <a:prstGeom prst="rect">
            <a:avLst/>
          </a:prstGeom>
        </p:spPr>
      </p:pic>
      <p:sp>
        <p:nvSpPr>
          <p:cNvPr id="7" name="Rectangle 6">
            <a:extLst>
              <a:ext uri="{FF2B5EF4-FFF2-40B4-BE49-F238E27FC236}">
                <a16:creationId xmlns:a16="http://schemas.microsoft.com/office/drawing/2014/main" id="{A0024A35-EC8B-89DA-1986-48DE02D28716}"/>
              </a:ext>
            </a:extLst>
          </p:cNvPr>
          <p:cNvSpPr/>
          <p:nvPr/>
        </p:nvSpPr>
        <p:spPr>
          <a:xfrm>
            <a:off x="0" y="0"/>
            <a:ext cx="12192000" cy="6858000"/>
          </a:xfrm>
          <a:prstGeom prst="rect">
            <a:avLst/>
          </a:prstGeom>
          <a:gradFill flip="none" rotWithShape="1">
            <a:gsLst>
              <a:gs pos="28000">
                <a:schemeClr val="bg2">
                  <a:alpha val="75000"/>
                </a:schemeClr>
              </a:gs>
              <a:gs pos="100000">
                <a:srgbClr val="0057B8"/>
              </a:gs>
              <a:gs pos="72000">
                <a:schemeClr val="bg2">
                  <a:alpha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2" name="Text Placeholder 1">
            <a:extLst>
              <a:ext uri="{FF2B5EF4-FFF2-40B4-BE49-F238E27FC236}">
                <a16:creationId xmlns:a16="http://schemas.microsoft.com/office/drawing/2014/main" id="{105B8EFF-1BC5-E1CD-5C79-9289F8AF9B4F}"/>
              </a:ext>
            </a:extLst>
          </p:cNvPr>
          <p:cNvSpPr>
            <a:spLocks noGrp="1"/>
          </p:cNvSpPr>
          <p:nvPr>
            <p:ph type="body" sz="quarter" idx="17"/>
          </p:nvPr>
        </p:nvSpPr>
        <p:spPr/>
        <p:txBody>
          <a:bodyPr/>
          <a:lstStyle/>
          <a:p>
            <a:r>
              <a:rPr lang="en-US" dirty="0"/>
              <a:t>Source: Oh, Behave!: The Annual Cybersecurity Attitudes and Behaviors Report, The National Cybersecurity Alliance, 2023</a:t>
            </a:r>
          </a:p>
        </p:txBody>
      </p:sp>
      <p:pic>
        <p:nvPicPr>
          <p:cNvPr id="8" name="Optiv logo neg">
            <a:extLst>
              <a:ext uri="{FF2B5EF4-FFF2-40B4-BE49-F238E27FC236}">
                <a16:creationId xmlns:a16="http://schemas.microsoft.com/office/drawing/2014/main" id="{F158E373-4787-2DCC-4164-8F184997F62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bwMode="black">
          <a:xfrm>
            <a:off x="400336" y="6334612"/>
            <a:ext cx="782522" cy="414000"/>
          </a:xfrm>
          <a:prstGeom prst="rect">
            <a:avLst/>
          </a:prstGeom>
        </p:spPr>
      </p:pic>
      <p:sp>
        <p:nvSpPr>
          <p:cNvPr id="9" name="Title 1">
            <a:extLst>
              <a:ext uri="{FF2B5EF4-FFF2-40B4-BE49-F238E27FC236}">
                <a16:creationId xmlns:a16="http://schemas.microsoft.com/office/drawing/2014/main" id="{EE0C2909-2FF7-CEDF-1D43-90CB652253E8}"/>
              </a:ext>
            </a:extLst>
          </p:cNvPr>
          <p:cNvSpPr txBox="1">
            <a:spLocks/>
          </p:cNvSpPr>
          <p:nvPr/>
        </p:nvSpPr>
        <p:spPr>
          <a:xfrm>
            <a:off x="457200" y="536654"/>
            <a:ext cx="11277600" cy="1107996"/>
          </a:xfrm>
          <a:prstGeom prst="rect">
            <a:avLst/>
          </a:prstGeom>
        </p:spPr>
        <p:txBody>
          <a:bodyPr wrap="square" lIns="0" tIns="0" rIns="0" bIns="0">
            <a:spAutoFit/>
          </a:bodyPr>
          <a:lstStyle>
            <a:lvl1pPr algn="l" rtl="0" eaLnBrk="1" fontAlgn="base" hangingPunct="1">
              <a:lnSpc>
                <a:spcPct val="90000"/>
              </a:lnSpc>
              <a:spcBef>
                <a:spcPct val="0"/>
              </a:spcBef>
              <a:spcAft>
                <a:spcPct val="0"/>
              </a:spcAft>
              <a:defRPr lang="en-US" sz="2800" b="1" kern="1200" cap="none" baseline="0" dirty="0">
                <a:solidFill>
                  <a:schemeClr val="accent1"/>
                </a:solidFill>
                <a:latin typeface="+mj-lt"/>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2pPr>
            <a:lvl3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3pPr>
            <a:lvl4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4pPr>
            <a:lvl5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5pPr>
            <a:lvl6pPr marL="457166"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6pPr>
            <a:lvl7pPr marL="914333"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7pPr>
            <a:lvl8pPr marL="1371498"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8pPr>
            <a:lvl9pPr marL="1828664"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8000" u="none" strike="noStrike" kern="1200" cap="none" spc="0" normalizeH="0" baseline="0" noProof="0" dirty="0">
                <a:ln>
                  <a:noFill/>
                </a:ln>
                <a:solidFill>
                  <a:srgbClr val="FFFFFF"/>
                </a:solidFill>
                <a:effectLst/>
                <a:uLnTx/>
                <a:uFillTx/>
                <a:latin typeface="Tw Cen MT" panose="020B0602020104020603"/>
                <a:ea typeface="+mj-ea"/>
              </a:rPr>
              <a:t>Cybersecurity Awareness</a:t>
            </a:r>
          </a:p>
        </p:txBody>
      </p:sp>
      <p:sp>
        <p:nvSpPr>
          <p:cNvPr id="10" name="TextBox 9">
            <a:extLst>
              <a:ext uri="{FF2B5EF4-FFF2-40B4-BE49-F238E27FC236}">
                <a16:creationId xmlns:a16="http://schemas.microsoft.com/office/drawing/2014/main" id="{95B67B96-9D36-56B0-050A-BF890D89AC45}"/>
              </a:ext>
            </a:extLst>
          </p:cNvPr>
          <p:cNvSpPr txBox="1"/>
          <p:nvPr/>
        </p:nvSpPr>
        <p:spPr>
          <a:xfrm>
            <a:off x="457201" y="1823262"/>
            <a:ext cx="11277599" cy="984885"/>
          </a:xfrm>
          <a:prstGeom prst="rect">
            <a:avLst/>
          </a:prstGeom>
          <a:noFill/>
        </p:spPr>
        <p:txBody>
          <a:bodyPr wrap="square" lIns="0" tIns="0" rIns="0" b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B500"/>
                </a:solidFill>
                <a:effectLst/>
                <a:uLnTx/>
                <a:uFillTx/>
                <a:latin typeface="Tw Cen MT" panose="020B0602020104020603"/>
                <a:ea typeface="+mn-ea"/>
                <a:cs typeface="+mn-cs"/>
              </a:rPr>
              <a:t>Goal: Take easy, actionable steps to increase online safety,</a:t>
            </a:r>
            <a:br>
              <a:rPr kumimoji="0" lang="en-US" sz="3200" b="1" i="1" u="none" strike="noStrike" kern="1200" cap="none" spc="0" normalizeH="0" baseline="0" noProof="0" dirty="0">
                <a:ln>
                  <a:noFill/>
                </a:ln>
                <a:solidFill>
                  <a:srgbClr val="FFB500"/>
                </a:solidFill>
                <a:effectLst/>
                <a:uLnTx/>
                <a:uFillTx/>
                <a:latin typeface="Tw Cen MT" panose="020B0602020104020603"/>
                <a:ea typeface="+mn-ea"/>
                <a:cs typeface="+mn-cs"/>
              </a:rPr>
            </a:br>
            <a:r>
              <a:rPr kumimoji="0" lang="en-US" sz="3200" b="1" i="1" u="none" strike="noStrike" kern="1200" cap="none" spc="0" normalizeH="0" baseline="0" noProof="0" dirty="0">
                <a:ln>
                  <a:noFill/>
                </a:ln>
                <a:solidFill>
                  <a:srgbClr val="FFB500"/>
                </a:solidFill>
                <a:effectLst/>
                <a:uLnTx/>
                <a:uFillTx/>
                <a:latin typeface="Tw Cen MT" panose="020B0602020104020603"/>
                <a:ea typeface="+mn-ea"/>
                <a:cs typeface="+mn-cs"/>
              </a:rPr>
              <a:t>protect personal data and secure our world. </a:t>
            </a:r>
          </a:p>
        </p:txBody>
      </p:sp>
      <p:grpSp>
        <p:nvGrpSpPr>
          <p:cNvPr id="19" name="Group 18">
            <a:extLst>
              <a:ext uri="{FF2B5EF4-FFF2-40B4-BE49-F238E27FC236}">
                <a16:creationId xmlns:a16="http://schemas.microsoft.com/office/drawing/2014/main" id="{4DC94B80-B355-AF50-A789-BEA976C76E73}"/>
              </a:ext>
            </a:extLst>
          </p:cNvPr>
          <p:cNvGrpSpPr/>
          <p:nvPr/>
        </p:nvGrpSpPr>
        <p:grpSpPr>
          <a:xfrm>
            <a:off x="1629504" y="3561202"/>
            <a:ext cx="4374422" cy="1917092"/>
            <a:chOff x="1629504" y="3407197"/>
            <a:chExt cx="4374422" cy="1917092"/>
          </a:xfrm>
        </p:grpSpPr>
        <p:sp>
          <p:nvSpPr>
            <p:cNvPr id="11" name="TextBox 10">
              <a:extLst>
                <a:ext uri="{FF2B5EF4-FFF2-40B4-BE49-F238E27FC236}">
                  <a16:creationId xmlns:a16="http://schemas.microsoft.com/office/drawing/2014/main" id="{410D342E-831B-EC9F-78D0-C637DDC4C604}"/>
                </a:ext>
              </a:extLst>
            </p:cNvPr>
            <p:cNvSpPr txBox="1"/>
            <p:nvPr/>
          </p:nvSpPr>
          <p:spPr>
            <a:xfrm>
              <a:off x="1629504" y="4400959"/>
              <a:ext cx="4374422" cy="923330"/>
            </a:xfrm>
            <a:prstGeom prst="rect">
              <a:avLst/>
            </a:prstGeom>
            <a:noFill/>
          </p:spPr>
          <p:txBody>
            <a:bodyPr wrap="square" lIns="0" tIns="0" rIns="0" bIns="0" rtlCol="0">
              <a:spAutoFit/>
            </a:bodyPr>
            <a:lstStyle/>
            <a:p>
              <a:pPr marL="0" marR="0" lvl="0" indent="0" algn="ctr" defTabSz="685766"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effectLst/>
                  <a:uLnTx/>
                  <a:uFillTx/>
                  <a:latin typeface="Tw Cen MT" panose="020B0602020104020603"/>
                  <a:ea typeface="+mn-ea"/>
                  <a:cs typeface="+mn-cs"/>
                </a:rPr>
                <a:t>Intimidated</a:t>
              </a:r>
              <a:endParaRPr kumimoji="0" lang="en-US" sz="3200" b="1" i="0" u="none" strike="noStrike" kern="1200" cap="none" spc="0" normalizeH="0" baseline="0" noProof="0" dirty="0">
                <a:ln>
                  <a:noFill/>
                </a:ln>
                <a:effectLst/>
                <a:uLnTx/>
                <a:uFillTx/>
                <a:latin typeface="Tw Cen MT" panose="020B0602020104020603"/>
                <a:ea typeface="+mn-ea"/>
                <a:cs typeface="+mn-cs"/>
              </a:endParaRPr>
            </a:p>
            <a:p>
              <a:pPr marL="0" marR="0" lvl="0" indent="0" algn="ctr" defTabSz="685766"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latin typeface="Tw Cen MT" panose="020B0602020104020603"/>
                  <a:ea typeface="+mn-ea"/>
                  <a:cs typeface="+mn-cs"/>
                </a:rPr>
                <a:t>How do </a:t>
              </a:r>
              <a:r>
                <a:rPr lang="en-US" sz="2400" dirty="0">
                  <a:latin typeface="Tw Cen MT" panose="020B0602020104020603"/>
                </a:rPr>
                <a:t>I stay secure online?</a:t>
              </a:r>
              <a:endParaRPr kumimoji="0" lang="en-US" sz="2400" b="0" i="0" u="none" strike="noStrike" kern="1200" cap="none" spc="0" normalizeH="0" baseline="0" noProof="0" dirty="0">
                <a:ln>
                  <a:noFill/>
                </a:ln>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39BD6C66-4E21-5BC9-D0AD-84E2477BCCC7}"/>
                </a:ext>
              </a:extLst>
            </p:cNvPr>
            <p:cNvSpPr txBox="1"/>
            <p:nvPr/>
          </p:nvSpPr>
          <p:spPr>
            <a:xfrm>
              <a:off x="2811171" y="3407197"/>
              <a:ext cx="2011088" cy="923330"/>
            </a:xfrm>
            <a:prstGeom prst="rect">
              <a:avLst/>
            </a:prstGeom>
            <a:noFill/>
          </p:spPr>
          <p:txBody>
            <a:bodyPr wrap="square" lIns="0" tIns="0" rIns="0" bIns="0">
              <a:spAutoFit/>
            </a:bodyPr>
            <a:lstStyle/>
            <a:p>
              <a:pPr algn="ctr"/>
              <a:r>
                <a:rPr kumimoji="0" lang="en-US" sz="6000" b="1" i="0" u="none" strike="noStrike" kern="1200" cap="none" spc="0" normalizeH="0" baseline="0" noProof="0" dirty="0">
                  <a:ln>
                    <a:noFill/>
                  </a:ln>
                  <a:solidFill>
                    <a:srgbClr val="FFB500"/>
                  </a:solidFill>
                  <a:effectLst/>
                  <a:uLnTx/>
                  <a:uFillTx/>
                  <a:latin typeface="Tw Cen MT" panose="020B0602020104020603"/>
                  <a:ea typeface="+mn-ea"/>
                  <a:cs typeface="+mn-cs"/>
                </a:rPr>
                <a:t>37</a:t>
              </a:r>
              <a:r>
                <a:rPr kumimoji="0" lang="en-US" sz="6000" b="1" i="0" u="none" strike="noStrike" kern="1200" cap="none" spc="0" normalizeH="0" noProof="0" dirty="0">
                  <a:ln>
                    <a:noFill/>
                  </a:ln>
                  <a:solidFill>
                    <a:srgbClr val="FFB500"/>
                  </a:solidFill>
                  <a:effectLst/>
                  <a:uLnTx/>
                  <a:uFillTx/>
                  <a:latin typeface="Tw Cen MT" panose="020B0602020104020603"/>
                  <a:ea typeface="+mn-ea"/>
                  <a:cs typeface="+mn-cs"/>
                </a:rPr>
                <a:t>%</a:t>
              </a:r>
              <a:endParaRPr lang="en-US" sz="5400" dirty="0"/>
            </a:p>
          </p:txBody>
        </p:sp>
      </p:grpSp>
      <p:grpSp>
        <p:nvGrpSpPr>
          <p:cNvPr id="18" name="Group 17">
            <a:extLst>
              <a:ext uri="{FF2B5EF4-FFF2-40B4-BE49-F238E27FC236}">
                <a16:creationId xmlns:a16="http://schemas.microsoft.com/office/drawing/2014/main" id="{F479C112-A5F0-095C-E3F8-E44B62BA5C64}"/>
              </a:ext>
            </a:extLst>
          </p:cNvPr>
          <p:cNvGrpSpPr/>
          <p:nvPr/>
        </p:nvGrpSpPr>
        <p:grpSpPr>
          <a:xfrm>
            <a:off x="6916171" y="3561202"/>
            <a:ext cx="4374422" cy="1917092"/>
            <a:chOff x="6916171" y="3407197"/>
            <a:chExt cx="4374422" cy="1917092"/>
          </a:xfrm>
        </p:grpSpPr>
        <p:sp>
          <p:nvSpPr>
            <p:cNvPr id="16" name="TextBox 15">
              <a:extLst>
                <a:ext uri="{FF2B5EF4-FFF2-40B4-BE49-F238E27FC236}">
                  <a16:creationId xmlns:a16="http://schemas.microsoft.com/office/drawing/2014/main" id="{06FB27F2-E117-D019-B12D-5391E7D07040}"/>
                </a:ext>
              </a:extLst>
            </p:cNvPr>
            <p:cNvSpPr txBox="1"/>
            <p:nvPr/>
          </p:nvSpPr>
          <p:spPr>
            <a:xfrm>
              <a:off x="6916171" y="4400959"/>
              <a:ext cx="4374422" cy="923330"/>
            </a:xfrm>
            <a:prstGeom prst="rect">
              <a:avLst/>
            </a:prstGeom>
            <a:noFill/>
          </p:spPr>
          <p:txBody>
            <a:bodyPr wrap="square" lIns="0" tIns="0" rIns="0" bIns="0" rtlCol="0">
              <a:spAutoFit/>
            </a:bodyPr>
            <a:lstStyle/>
            <a:p>
              <a:pPr marL="0" marR="0" lvl="0" indent="0" algn="ctr" defTabSz="685766"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effectLst/>
                  <a:uLnTx/>
                  <a:uFillTx/>
                  <a:latin typeface="Tw Cen MT" panose="020B0602020104020603"/>
                  <a:ea typeface="+mn-ea"/>
                  <a:cs typeface="+mn-cs"/>
                </a:rPr>
                <a:t>Frustrated</a:t>
              </a:r>
              <a:endParaRPr kumimoji="0" lang="en-US" sz="3200" b="1" i="0" u="none" strike="noStrike" kern="1200" cap="none" spc="0" normalizeH="0" baseline="0" noProof="0" dirty="0">
                <a:ln>
                  <a:noFill/>
                </a:ln>
                <a:effectLst/>
                <a:uLnTx/>
                <a:uFillTx/>
                <a:latin typeface="Tw Cen MT" panose="020B0602020104020603"/>
                <a:ea typeface="+mn-ea"/>
                <a:cs typeface="+mn-cs"/>
              </a:endParaRPr>
            </a:p>
            <a:p>
              <a:pPr marL="0" marR="0" lvl="0" indent="0" algn="ctr" defTabSz="685766"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latin typeface="Tw Cen MT" panose="020B0602020104020603"/>
                  <a:ea typeface="+mn-ea"/>
                  <a:cs typeface="+mn-cs"/>
                </a:rPr>
                <a:t>It is difficult to stay secure online.</a:t>
              </a:r>
            </a:p>
          </p:txBody>
        </p:sp>
        <p:sp>
          <p:nvSpPr>
            <p:cNvPr id="17" name="TextBox 16">
              <a:extLst>
                <a:ext uri="{FF2B5EF4-FFF2-40B4-BE49-F238E27FC236}">
                  <a16:creationId xmlns:a16="http://schemas.microsoft.com/office/drawing/2014/main" id="{E83F5AA2-84C4-8A20-6038-638B0297CB04}"/>
                </a:ext>
              </a:extLst>
            </p:cNvPr>
            <p:cNvSpPr txBox="1"/>
            <p:nvPr/>
          </p:nvSpPr>
          <p:spPr>
            <a:xfrm>
              <a:off x="8097838" y="3407197"/>
              <a:ext cx="2011088" cy="923330"/>
            </a:xfrm>
            <a:prstGeom prst="rect">
              <a:avLst/>
            </a:prstGeom>
            <a:noFill/>
          </p:spPr>
          <p:txBody>
            <a:bodyPr wrap="square" lIns="0" tIns="0" rIns="0" bIns="0">
              <a:spAutoFit/>
            </a:bodyPr>
            <a:lstStyle/>
            <a:p>
              <a:pPr algn="ctr"/>
              <a:r>
                <a:rPr kumimoji="0" lang="en-US" sz="6000" b="1" i="0" u="none" strike="noStrike" kern="1200" cap="none" spc="0" normalizeH="0" baseline="0" noProof="0" dirty="0">
                  <a:ln>
                    <a:noFill/>
                  </a:ln>
                  <a:solidFill>
                    <a:srgbClr val="FFB500"/>
                  </a:solidFill>
                  <a:effectLst/>
                  <a:uLnTx/>
                  <a:uFillTx/>
                  <a:latin typeface="Tw Cen MT" panose="020B0602020104020603"/>
                  <a:ea typeface="+mn-ea"/>
                  <a:cs typeface="+mn-cs"/>
                </a:rPr>
                <a:t>39</a:t>
              </a:r>
              <a:r>
                <a:rPr kumimoji="0" lang="en-US" sz="6000" b="1" i="0" u="none" strike="noStrike" kern="1200" cap="none" spc="0" normalizeH="0" noProof="0" dirty="0">
                  <a:ln>
                    <a:noFill/>
                  </a:ln>
                  <a:solidFill>
                    <a:srgbClr val="FFB500"/>
                  </a:solidFill>
                  <a:effectLst/>
                  <a:uLnTx/>
                  <a:uFillTx/>
                  <a:latin typeface="Tw Cen MT" panose="020B0602020104020603"/>
                  <a:ea typeface="+mn-ea"/>
                  <a:cs typeface="+mn-cs"/>
                </a:rPr>
                <a:t>%</a:t>
              </a:r>
              <a:endParaRPr lang="en-US" sz="5400" dirty="0"/>
            </a:p>
          </p:txBody>
        </p:sp>
      </p:grpSp>
      <p:sp>
        <p:nvSpPr>
          <p:cNvPr id="5" name="PublicConf" descr="{&quot;templafy&quot;:{&quot;id&quot;:&quot;b8bfcb74-9288-4362-b2e7-f601fe456414&quot;}}">
            <a:extLst>
              <a:ext uri="{FF2B5EF4-FFF2-40B4-BE49-F238E27FC236}">
                <a16:creationId xmlns:a16="http://schemas.microsoft.com/office/drawing/2014/main" id="{387689AF-BD16-B7B9-5CED-FCC80FB50289}"/>
              </a:ext>
            </a:extLst>
          </p:cNvPr>
          <p:cNvSpPr txBox="1">
            <a:spLocks/>
          </p:cNvSpPr>
          <p:nvPr/>
        </p:nvSpPr>
        <p:spPr bwMode="black">
          <a:xfrm>
            <a:off x="7142400" y="6451200"/>
            <a:ext cx="42228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DBD198F0-6505-48AC-8159-E67C9948D582}"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
        <p:nvSpPr>
          <p:cNvPr id="12" name="Slide Number Placeholder 4">
            <a:extLst>
              <a:ext uri="{FF2B5EF4-FFF2-40B4-BE49-F238E27FC236}">
                <a16:creationId xmlns:a16="http://schemas.microsoft.com/office/drawing/2014/main" id="{050EED3D-53FA-68A6-9457-2193264FF550}"/>
              </a:ext>
            </a:extLst>
          </p:cNvPr>
          <p:cNvSpPr>
            <a:spLocks noGrp="1"/>
          </p:cNvSpPr>
          <p:nvPr>
            <p:ph type="sldNum" sz="quarter" idx="12"/>
          </p:nvPr>
        </p:nvSpPr>
        <p:spPr>
          <a:xfrm>
            <a:off x="11365200" y="6451200"/>
            <a:ext cx="370800" cy="180000"/>
          </a:xfrm>
        </p:spPr>
        <p:txBody>
          <a:bodyPr/>
          <a:lstStyle>
            <a:lvl1pPr algn="r">
              <a:defRPr/>
            </a:lvl1pPr>
          </a:lstStyle>
          <a:p>
            <a:fld id="{23AA811B-2EBD-4900-905E-5BE206449611}" type="slidenum">
              <a:rPr lang="en-US" smtClean="0"/>
              <a:pPr/>
              <a:t>3</a:t>
            </a:fld>
            <a:endParaRPr lang="en-US" dirty="0"/>
          </a:p>
        </p:txBody>
      </p:sp>
    </p:spTree>
    <p:extLst>
      <p:ext uri="{BB962C8B-B14F-4D97-AF65-F5344CB8AC3E}">
        <p14:creationId xmlns:p14="http://schemas.microsoft.com/office/powerpoint/2010/main" val="1389334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E13CA-230F-3FE4-1CF3-A33ACBECF2AC}"/>
            </a:ext>
          </a:extLst>
        </p:cNvPr>
        <p:cNvGrpSpPr/>
        <p:nvPr/>
      </p:nvGrpSpPr>
      <p:grpSpPr>
        <a:xfrm>
          <a:off x="0" y="0"/>
          <a:ext cx="0" cy="0"/>
          <a:chOff x="0" y="0"/>
          <a:chExt cx="0" cy="0"/>
        </a:xfrm>
      </p:grpSpPr>
      <p:pic>
        <p:nvPicPr>
          <p:cNvPr id="2" name="Picture 1" descr="A hand typing on a computer&#10;&#10;Description automatically generated">
            <a:extLst>
              <a:ext uri="{FF2B5EF4-FFF2-40B4-BE49-F238E27FC236}">
                <a16:creationId xmlns:a16="http://schemas.microsoft.com/office/drawing/2014/main" id="{6D2B0EC0-776F-A84C-FA40-AD76336EEB0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21" name="Transparent layer">
            <a:extLst>
              <a:ext uri="{FF2B5EF4-FFF2-40B4-BE49-F238E27FC236}">
                <a16:creationId xmlns:a16="http://schemas.microsoft.com/office/drawing/2014/main" id="{8C4C2E43-6245-9183-FFF8-E4C2E0F79F8C}"/>
              </a:ext>
            </a:extLst>
          </p:cNvPr>
          <p:cNvSpPr txBox="1">
            <a:spLocks/>
          </p:cNvSpPr>
          <p:nvPr/>
        </p:nvSpPr>
        <p:spPr>
          <a:xfrm>
            <a:off x="0" y="0"/>
            <a:ext cx="12192000" cy="6858000"/>
          </a:xfrm>
          <a:prstGeom prst="rect">
            <a:avLst/>
          </a:prstGeom>
          <a:gradFill>
            <a:gsLst>
              <a:gs pos="0">
                <a:srgbClr val="020102">
                  <a:alpha val="54000"/>
                </a:srgbClr>
              </a:gs>
              <a:gs pos="100000">
                <a:schemeClr val="tx1">
                  <a:alpha val="0"/>
                </a:schemeClr>
              </a:gs>
            </a:gsLst>
            <a:lin ang="0" scaled="0"/>
          </a:gradFill>
        </p:spPr>
        <p:txBody>
          <a:bodyPr/>
          <a:lstStyle>
            <a:lvl1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1pPr>
            <a:lvl2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2pPr>
            <a:lvl3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3pPr>
            <a:lvl4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4pPr>
            <a:lvl5pPr marL="0" indent="0" algn="l" defTabSz="914400" rtl="0" eaLnBrk="1" latinLnBrk="0" hangingPunct="1">
              <a:lnSpc>
                <a:spcPct val="100000"/>
              </a:lnSpc>
              <a:spcBef>
                <a:spcPts val="0"/>
              </a:spcBef>
              <a:spcAft>
                <a:spcPts val="0"/>
              </a:spcAft>
              <a:buFontTx/>
              <a:buNone/>
              <a:tabLst/>
              <a:defRPr sz="1200" b="0" kern="1200" baseline="0">
                <a:noFill/>
                <a:latin typeface="+mn-lt"/>
                <a:ea typeface="+mn-ea"/>
                <a:cs typeface="+mn-cs"/>
              </a:defRPr>
            </a:lvl5pPr>
            <a:lvl6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6pPr>
            <a:lvl7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7pPr>
            <a:lvl8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8pPr>
            <a:lvl9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9pPr>
          </a:lstStyle>
          <a:p>
            <a:endParaRPr lang="en-US" dirty="0"/>
          </a:p>
        </p:txBody>
      </p:sp>
      <p:sp>
        <p:nvSpPr>
          <p:cNvPr id="7" name="PublicConf" descr="{&quot;templafy&quot;:{&quot;id&quot;:&quot;21b2b463-2ea0-4760-9cc2-5a89d4e5b4d8&quot;}}">
            <a:extLst>
              <a:ext uri="{FF2B5EF4-FFF2-40B4-BE49-F238E27FC236}">
                <a16:creationId xmlns:a16="http://schemas.microsoft.com/office/drawing/2014/main" id="{29C127CB-7410-3A66-4D4B-08C1A5951057}"/>
              </a:ext>
            </a:extLst>
          </p:cNvPr>
          <p:cNvSpPr txBox="1">
            <a:spLocks/>
          </p:cNvSpPr>
          <p:nvPr/>
        </p:nvSpPr>
        <p:spPr bwMode="black">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alpha val="50000"/>
                  </a:schemeClr>
                </a:solidFill>
              </a:rPr>
              <a:t>Proprietary and CONFIDENTIAL. Do Not Distribute. © 2025 Optiv Security Inc. All Rights Reserved.</a:t>
            </a:r>
          </a:p>
        </p:txBody>
      </p:sp>
      <p:sp>
        <p:nvSpPr>
          <p:cNvPr id="3" name="Title 2">
            <a:extLst>
              <a:ext uri="{FF2B5EF4-FFF2-40B4-BE49-F238E27FC236}">
                <a16:creationId xmlns:a16="http://schemas.microsoft.com/office/drawing/2014/main" id="{82A020B0-9DDA-F357-BE38-E48B264D8882}"/>
              </a:ext>
            </a:extLst>
          </p:cNvPr>
          <p:cNvSpPr>
            <a:spLocks noGrp="1"/>
          </p:cNvSpPr>
          <p:nvPr>
            <p:ph type="ctrTitle"/>
          </p:nvPr>
        </p:nvSpPr>
        <p:spPr>
          <a:xfrm>
            <a:off x="457201" y="2653200"/>
            <a:ext cx="6500812" cy="553998"/>
          </a:xfrm>
        </p:spPr>
        <p:txBody>
          <a:bodyPr/>
          <a:lstStyle/>
          <a:p>
            <a:r>
              <a:rPr lang="en-US" dirty="0"/>
              <a:t>In Summary</a:t>
            </a:r>
          </a:p>
        </p:txBody>
      </p:sp>
      <p:sp>
        <p:nvSpPr>
          <p:cNvPr id="10" name="Subtitle 9">
            <a:extLst>
              <a:ext uri="{FF2B5EF4-FFF2-40B4-BE49-F238E27FC236}">
                <a16:creationId xmlns:a16="http://schemas.microsoft.com/office/drawing/2014/main" id="{C116A4ED-8C96-B008-AE30-A62017B9CB9E}"/>
              </a:ext>
            </a:extLst>
          </p:cNvPr>
          <p:cNvSpPr>
            <a:spLocks noGrp="1"/>
          </p:cNvSpPr>
          <p:nvPr>
            <p:ph type="subTitle" idx="1"/>
          </p:nvPr>
        </p:nvSpPr>
        <p:spPr>
          <a:xfrm>
            <a:off x="457199" y="3574800"/>
            <a:ext cx="3635375" cy="307777"/>
          </a:xfrm>
        </p:spPr>
        <p:txBody>
          <a:bodyPr/>
          <a:lstStyle/>
          <a:p>
            <a:r>
              <a:rPr lang="en-US" dirty="0">
                <a:solidFill>
                  <a:schemeClr val="accent4"/>
                </a:solidFill>
              </a:rPr>
              <a:t>Key Behavior</a:t>
            </a:r>
          </a:p>
        </p:txBody>
      </p:sp>
      <p:pic>
        <p:nvPicPr>
          <p:cNvPr id="6" name="Optiv logo neg">
            <a:extLst>
              <a:ext uri="{FF2B5EF4-FFF2-40B4-BE49-F238E27FC236}">
                <a16:creationId xmlns:a16="http://schemas.microsoft.com/office/drawing/2014/main" id="{9F1A4298-C6D4-5128-0AF0-346524537C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bwMode="black">
          <a:xfrm>
            <a:off x="10571224" y="5626625"/>
            <a:ext cx="1264095" cy="668779"/>
          </a:xfrm>
          <a:prstGeom prst="rect">
            <a:avLst/>
          </a:prstGeom>
        </p:spPr>
      </p:pic>
    </p:spTree>
    <p:custDataLst>
      <p:custData r:id="rId1"/>
      <p:custData r:id="rId2"/>
    </p:custDataLst>
    <p:extLst>
      <p:ext uri="{BB962C8B-B14F-4D97-AF65-F5344CB8AC3E}">
        <p14:creationId xmlns:p14="http://schemas.microsoft.com/office/powerpoint/2010/main" val="1817610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BD3BC1-328D-A376-2370-371822E7D6A0}"/>
              </a:ext>
            </a:extLst>
          </p:cNvPr>
          <p:cNvSpPr>
            <a:spLocks noGrp="1"/>
          </p:cNvSpPr>
          <p:nvPr>
            <p:ph type="title"/>
          </p:nvPr>
        </p:nvSpPr>
        <p:spPr>
          <a:xfrm>
            <a:off x="457200" y="366713"/>
            <a:ext cx="11278800" cy="514800"/>
          </a:xfrm>
        </p:spPr>
        <p:txBody>
          <a:bodyPr/>
          <a:lstStyle/>
          <a:p>
            <a:r>
              <a:rPr lang="en-US" dirty="0"/>
              <a:t>Key Cybersecurity Behaviors</a:t>
            </a:r>
          </a:p>
        </p:txBody>
      </p:sp>
      <p:sp>
        <p:nvSpPr>
          <p:cNvPr id="8" name="Subtitle 7">
            <a:extLst>
              <a:ext uri="{FF2B5EF4-FFF2-40B4-BE49-F238E27FC236}">
                <a16:creationId xmlns:a16="http://schemas.microsoft.com/office/drawing/2014/main" id="{58962D80-9E0A-A5E2-E44B-CB3AA1900D95}"/>
              </a:ext>
            </a:extLst>
          </p:cNvPr>
          <p:cNvSpPr>
            <a:spLocks noGrp="1"/>
          </p:cNvSpPr>
          <p:nvPr>
            <p:ph type="subTitle" idx="21"/>
          </p:nvPr>
        </p:nvSpPr>
        <p:spPr>
          <a:xfrm>
            <a:off x="457200" y="1000800"/>
            <a:ext cx="11278800" cy="246221"/>
          </a:xfrm>
        </p:spPr>
        <p:txBody>
          <a:bodyPr/>
          <a:lstStyle/>
          <a:p>
            <a:r>
              <a:rPr lang="en-US" dirty="0"/>
              <a:t>To stay safe online, make these behaviors part of your regular routine.</a:t>
            </a:r>
          </a:p>
        </p:txBody>
      </p:sp>
      <p:sp>
        <p:nvSpPr>
          <p:cNvPr id="13" name="Text Placeholder 12">
            <a:extLst>
              <a:ext uri="{FF2B5EF4-FFF2-40B4-BE49-F238E27FC236}">
                <a16:creationId xmlns:a16="http://schemas.microsoft.com/office/drawing/2014/main" id="{A2A8320F-F3FA-1D24-B9FF-2FD978882EEB}"/>
              </a:ext>
            </a:extLst>
          </p:cNvPr>
          <p:cNvSpPr>
            <a:spLocks noGrp="1"/>
          </p:cNvSpPr>
          <p:nvPr>
            <p:ph type="body" sz="quarter" idx="17"/>
          </p:nvPr>
        </p:nvSpPr>
        <p:spPr/>
        <p:txBody>
          <a:bodyPr/>
          <a:lstStyle/>
          <a:p>
            <a:r>
              <a:rPr lang="en-US" b="1" dirty="0"/>
              <a:t>For more tips to secure your data and business from cybersecurity threats, check out our resources:</a:t>
            </a:r>
          </a:p>
          <a:p>
            <a:pPr marL="171450" indent="-171450">
              <a:buFont typeface="+mj-lt"/>
              <a:buAutoNum type="arabicPeriod"/>
            </a:pPr>
            <a:r>
              <a:rPr lang="en-US" dirty="0">
                <a:solidFill>
                  <a:schemeClr val="accent4">
                    <a:alpha val="50000"/>
                  </a:schemeClr>
                </a:solidFill>
                <a:hlinkClick r:id="rId3">
                  <a:extLst>
                    <a:ext uri="{A12FA001-AC4F-418D-AE19-62706E023703}">
                      <ahyp:hlinkClr xmlns:ahyp="http://schemas.microsoft.com/office/drawing/2018/hyperlinkcolor" val="tx"/>
                    </a:ext>
                  </a:extLst>
                </a:hlinkClick>
              </a:rPr>
              <a:t>https://www.optiv.com/cybersecurity-dictionary/phishing</a:t>
            </a:r>
            <a:endParaRPr lang="en-US" dirty="0">
              <a:solidFill>
                <a:schemeClr val="accent4">
                  <a:alpha val="50000"/>
                </a:schemeClr>
              </a:solidFill>
            </a:endParaRPr>
          </a:p>
          <a:p>
            <a:pPr marL="171450" indent="-171450">
              <a:buFont typeface="+mj-lt"/>
              <a:buAutoNum type="arabicPeriod"/>
            </a:pPr>
            <a:r>
              <a:rPr lang="en-US" dirty="0">
                <a:solidFill>
                  <a:schemeClr val="accent4">
                    <a:alpha val="50000"/>
                  </a:schemeClr>
                </a:solidFill>
                <a:hlinkClick r:id="rId4">
                  <a:extLst>
                    <a:ext uri="{A12FA001-AC4F-418D-AE19-62706E023703}">
                      <ahyp:hlinkClr xmlns:ahyp="http://schemas.microsoft.com/office/drawing/2018/hyperlinkcolor" val="tx"/>
                    </a:ext>
                  </a:extLst>
                </a:hlinkClick>
              </a:rPr>
              <a:t>https://www.optiv.com/insights/discover/blog/what-do-when-your-password-shared-compromised-or-breached</a:t>
            </a:r>
            <a:endParaRPr lang="en-US" dirty="0">
              <a:solidFill>
                <a:schemeClr val="accent4">
                  <a:alpha val="50000"/>
                </a:schemeClr>
              </a:solidFill>
            </a:endParaRPr>
          </a:p>
        </p:txBody>
      </p:sp>
      <p:sp>
        <p:nvSpPr>
          <p:cNvPr id="2" name="Slide Number Placeholder 1">
            <a:extLst>
              <a:ext uri="{FF2B5EF4-FFF2-40B4-BE49-F238E27FC236}">
                <a16:creationId xmlns:a16="http://schemas.microsoft.com/office/drawing/2014/main" id="{C2432D46-5586-3DC4-836F-1BFCD56F180D}"/>
              </a:ext>
            </a:extLst>
          </p:cNvPr>
          <p:cNvSpPr>
            <a:spLocks noGrp="1"/>
          </p:cNvSpPr>
          <p:nvPr>
            <p:ph type="sldNum" sz="quarter" idx="12"/>
          </p:nvPr>
        </p:nvSpPr>
        <p:spPr>
          <a:xfrm>
            <a:off x="11365200" y="6451200"/>
            <a:ext cx="370800" cy="180000"/>
          </a:xfrm>
        </p:spPr>
        <p:txBody>
          <a:bodyPr/>
          <a:lstStyle/>
          <a:p>
            <a:fld id="{23AA811B-2EBD-4900-905E-5BE206449611}" type="slidenum">
              <a:rPr lang="en-US" smtClean="0"/>
              <a:pPr/>
              <a:t>31</a:t>
            </a:fld>
            <a:endParaRPr lang="en-US" dirty="0"/>
          </a:p>
        </p:txBody>
      </p:sp>
      <p:sp>
        <p:nvSpPr>
          <p:cNvPr id="9" name="Rectangle 8">
            <a:extLst>
              <a:ext uri="{FF2B5EF4-FFF2-40B4-BE49-F238E27FC236}">
                <a16:creationId xmlns:a16="http://schemas.microsoft.com/office/drawing/2014/main" id="{90ADCC98-9DD1-62CE-C3A9-AB0FDCD0AA80}"/>
              </a:ext>
            </a:extLst>
          </p:cNvPr>
          <p:cNvSpPr/>
          <p:nvPr/>
        </p:nvSpPr>
        <p:spPr>
          <a:xfrm>
            <a:off x="457200" y="1644650"/>
            <a:ext cx="11277600" cy="1758568"/>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1" dirty="0"/>
          </a:p>
        </p:txBody>
      </p:sp>
      <p:sp>
        <p:nvSpPr>
          <p:cNvPr id="14" name="Rectangle 13">
            <a:extLst>
              <a:ext uri="{FF2B5EF4-FFF2-40B4-BE49-F238E27FC236}">
                <a16:creationId xmlns:a16="http://schemas.microsoft.com/office/drawing/2014/main" id="{1AD41F8A-933F-EC0F-437D-8DF102DB1739}"/>
              </a:ext>
            </a:extLst>
          </p:cNvPr>
          <p:cNvSpPr/>
          <p:nvPr/>
        </p:nvSpPr>
        <p:spPr>
          <a:xfrm>
            <a:off x="6289520" y="2599610"/>
            <a:ext cx="2194786" cy="615553"/>
          </a:xfrm>
          <a:prstGeom prst="rect">
            <a:avLst/>
          </a:prstGeom>
        </p:spPr>
        <p:txBody>
          <a:bodyPr wrap="square" lIns="0" tIns="0" rIns="0" bIns="0">
            <a:spAutoFit/>
          </a:bodyPr>
          <a:lstStyle/>
          <a:p>
            <a:pPr algn="ctr" defTabSz="914354">
              <a:defRPr/>
            </a:pPr>
            <a:r>
              <a:rPr lang="en-US" sz="2000" b="1" dirty="0">
                <a:solidFill>
                  <a:srgbClr val="FFFFFF"/>
                </a:solidFill>
                <a:latin typeface="Tw Cen MT" panose="020B0602020104020603"/>
              </a:rPr>
              <a:t>Recognize and</a:t>
            </a:r>
            <a:br>
              <a:rPr lang="en-US" sz="2000" b="1" dirty="0">
                <a:solidFill>
                  <a:srgbClr val="FFFFFF"/>
                </a:solidFill>
                <a:latin typeface="Tw Cen MT" panose="020B0602020104020603"/>
              </a:rPr>
            </a:br>
            <a:r>
              <a:rPr lang="en-US" sz="2000" b="1" dirty="0">
                <a:solidFill>
                  <a:srgbClr val="FFFFFF"/>
                </a:solidFill>
                <a:latin typeface="Tw Cen MT" panose="020B0602020104020603"/>
              </a:rPr>
              <a:t>Report Phishing</a:t>
            </a:r>
          </a:p>
        </p:txBody>
      </p:sp>
      <p:sp>
        <p:nvSpPr>
          <p:cNvPr id="15" name="Rectangle 14">
            <a:extLst>
              <a:ext uri="{FF2B5EF4-FFF2-40B4-BE49-F238E27FC236}">
                <a16:creationId xmlns:a16="http://schemas.microsoft.com/office/drawing/2014/main" id="{7C87F816-9814-C3ED-A0DE-F38C45212DBA}"/>
              </a:ext>
            </a:extLst>
          </p:cNvPr>
          <p:cNvSpPr/>
          <p:nvPr/>
        </p:nvSpPr>
        <p:spPr>
          <a:xfrm>
            <a:off x="1125871" y="2599610"/>
            <a:ext cx="2194786" cy="615553"/>
          </a:xfrm>
          <a:prstGeom prst="rect">
            <a:avLst/>
          </a:prstGeom>
        </p:spPr>
        <p:txBody>
          <a:bodyPr wrap="square" lIns="0" tIns="0" rIns="0" bIns="0">
            <a:spAutoFit/>
          </a:bodyPr>
          <a:lstStyle/>
          <a:p>
            <a:pPr algn="ctr" defTabSz="914354">
              <a:defRPr/>
            </a:pPr>
            <a:r>
              <a:rPr lang="en-US" sz="2000" b="1" dirty="0">
                <a:solidFill>
                  <a:srgbClr val="FFFFFF"/>
                </a:solidFill>
                <a:latin typeface="Tw Cen MT" panose="020B0602020104020603"/>
              </a:rPr>
              <a:t>Use </a:t>
            </a:r>
            <a:r>
              <a:rPr lang="en-US" sz="2000" b="1" dirty="0">
                <a:solidFill>
                  <a:srgbClr val="E6E6E6"/>
                </a:solidFill>
                <a:latin typeface="Tw Cen MT" panose="020B0602020104020603"/>
              </a:rPr>
              <a:t>Strong</a:t>
            </a:r>
            <a:br>
              <a:rPr lang="en-US" sz="2000" b="1" dirty="0">
                <a:solidFill>
                  <a:srgbClr val="FFFFFF"/>
                </a:solidFill>
                <a:latin typeface="Tw Cen MT" panose="020B0602020104020603"/>
              </a:rPr>
            </a:br>
            <a:r>
              <a:rPr lang="en-US" sz="2000" b="1" dirty="0">
                <a:solidFill>
                  <a:srgbClr val="FFFFFF"/>
                </a:solidFill>
                <a:latin typeface="Tw Cen MT" panose="020B0602020104020603"/>
              </a:rPr>
              <a:t>Passwords</a:t>
            </a:r>
          </a:p>
        </p:txBody>
      </p:sp>
      <p:sp>
        <p:nvSpPr>
          <p:cNvPr id="16" name="Rectangle 15">
            <a:extLst>
              <a:ext uri="{FF2B5EF4-FFF2-40B4-BE49-F238E27FC236}">
                <a16:creationId xmlns:a16="http://schemas.microsoft.com/office/drawing/2014/main" id="{C9D3ABCE-C2FF-6C74-A6A6-DCCF7EF6A253}"/>
              </a:ext>
            </a:extLst>
          </p:cNvPr>
          <p:cNvSpPr/>
          <p:nvPr/>
        </p:nvSpPr>
        <p:spPr>
          <a:xfrm>
            <a:off x="8871344" y="2599610"/>
            <a:ext cx="2194786" cy="615553"/>
          </a:xfrm>
          <a:prstGeom prst="rect">
            <a:avLst/>
          </a:prstGeom>
        </p:spPr>
        <p:txBody>
          <a:bodyPr wrap="square" lIns="0" tIns="0" rIns="0" bIns="0">
            <a:spAutoFit/>
          </a:bodyPr>
          <a:lstStyle/>
          <a:p>
            <a:pPr algn="ctr" defTabSz="914354">
              <a:defRPr/>
            </a:pPr>
            <a:r>
              <a:rPr lang="en-US" sz="2000" b="1" dirty="0">
                <a:solidFill>
                  <a:srgbClr val="FFFFFF"/>
                </a:solidFill>
                <a:latin typeface="Tw Cen MT" panose="020B0602020104020603"/>
              </a:rPr>
              <a:t>Update</a:t>
            </a:r>
          </a:p>
          <a:p>
            <a:pPr algn="ctr" defTabSz="914354">
              <a:defRPr/>
            </a:pPr>
            <a:r>
              <a:rPr lang="en-US" sz="2000" b="1" dirty="0">
                <a:solidFill>
                  <a:srgbClr val="FFFFFF"/>
                </a:solidFill>
                <a:latin typeface="Tw Cen MT" panose="020B0602020104020603"/>
              </a:rPr>
              <a:t>Software</a:t>
            </a:r>
          </a:p>
        </p:txBody>
      </p:sp>
      <p:sp>
        <p:nvSpPr>
          <p:cNvPr id="17" name="Rectangle 16">
            <a:extLst>
              <a:ext uri="{FF2B5EF4-FFF2-40B4-BE49-F238E27FC236}">
                <a16:creationId xmlns:a16="http://schemas.microsoft.com/office/drawing/2014/main" id="{DE9DD9CB-3959-0527-374A-CF1D126FA8D0}"/>
              </a:ext>
            </a:extLst>
          </p:cNvPr>
          <p:cNvSpPr/>
          <p:nvPr/>
        </p:nvSpPr>
        <p:spPr>
          <a:xfrm>
            <a:off x="3707695" y="2599610"/>
            <a:ext cx="2194786" cy="615553"/>
          </a:xfrm>
          <a:prstGeom prst="rect">
            <a:avLst/>
          </a:prstGeom>
        </p:spPr>
        <p:txBody>
          <a:bodyPr wrap="square" lIns="0" tIns="0" rIns="0" bIns="0">
            <a:spAutoFit/>
          </a:bodyPr>
          <a:lstStyle/>
          <a:p>
            <a:pPr marL="243829" indent="-243829" algn="ctr" defTabSz="914354">
              <a:defRPr/>
            </a:pPr>
            <a:r>
              <a:rPr lang="en-US" sz="2000" b="1" dirty="0">
                <a:solidFill>
                  <a:srgbClr val="FFFFFF"/>
                </a:solidFill>
                <a:latin typeface="Tw Cen MT" panose="020B0602020104020603"/>
              </a:rPr>
              <a:t>Enable</a:t>
            </a:r>
          </a:p>
          <a:p>
            <a:pPr marL="243829" indent="-243829" algn="ctr" defTabSz="914354">
              <a:defRPr/>
            </a:pPr>
            <a:r>
              <a:rPr lang="en-US" sz="2000" b="1" dirty="0">
                <a:solidFill>
                  <a:srgbClr val="FFFFFF"/>
                </a:solidFill>
                <a:latin typeface="Tw Cen MT" panose="020B0602020104020603"/>
              </a:rPr>
              <a:t>MFA</a:t>
            </a:r>
          </a:p>
        </p:txBody>
      </p:sp>
      <p:pic>
        <p:nvPicPr>
          <p:cNvPr id="20" name="Graphic 19">
            <a:extLst>
              <a:ext uri="{FF2B5EF4-FFF2-40B4-BE49-F238E27FC236}">
                <a16:creationId xmlns:a16="http://schemas.microsoft.com/office/drawing/2014/main" id="{2BA16854-C03F-06E1-0B38-C5DA39E7FC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5913" y="1871529"/>
            <a:ext cx="634703" cy="634703"/>
          </a:xfrm>
          <a:prstGeom prst="rect">
            <a:avLst/>
          </a:prstGeom>
        </p:spPr>
      </p:pic>
      <p:pic>
        <p:nvPicPr>
          <p:cNvPr id="21" name="Graphic 20">
            <a:extLst>
              <a:ext uri="{FF2B5EF4-FFF2-40B4-BE49-F238E27FC236}">
                <a16:creationId xmlns:a16="http://schemas.microsoft.com/office/drawing/2014/main" id="{0EF4FEFD-CFB7-C227-2FDD-AA77F7376A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87737" y="1871529"/>
            <a:ext cx="634703" cy="634703"/>
          </a:xfrm>
          <a:prstGeom prst="rect">
            <a:avLst/>
          </a:prstGeom>
        </p:spPr>
      </p:pic>
      <p:pic>
        <p:nvPicPr>
          <p:cNvPr id="22" name="Graphic 21">
            <a:extLst>
              <a:ext uri="{FF2B5EF4-FFF2-40B4-BE49-F238E27FC236}">
                <a16:creationId xmlns:a16="http://schemas.microsoft.com/office/drawing/2014/main" id="{B4946B93-1870-139E-B142-6FE176C355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69562" y="1871529"/>
            <a:ext cx="634703" cy="634703"/>
          </a:xfrm>
          <a:prstGeom prst="rect">
            <a:avLst/>
          </a:prstGeom>
        </p:spPr>
      </p:pic>
      <p:pic>
        <p:nvPicPr>
          <p:cNvPr id="23" name="Graphic 22">
            <a:extLst>
              <a:ext uri="{FF2B5EF4-FFF2-40B4-BE49-F238E27FC236}">
                <a16:creationId xmlns:a16="http://schemas.microsoft.com/office/drawing/2014/main" id="{490CCDF7-FF88-1025-7432-63FDA6DAABD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51386" y="1871529"/>
            <a:ext cx="634703" cy="634703"/>
          </a:xfrm>
          <a:prstGeom prst="rect">
            <a:avLst/>
          </a:prstGeom>
        </p:spPr>
      </p:pic>
      <p:sp>
        <p:nvSpPr>
          <p:cNvPr id="25" name="Rectangle 24">
            <a:extLst>
              <a:ext uri="{FF2B5EF4-FFF2-40B4-BE49-F238E27FC236}">
                <a16:creationId xmlns:a16="http://schemas.microsoft.com/office/drawing/2014/main" id="{50F2049E-5E75-AAC3-55CA-A0D19835620C}"/>
              </a:ext>
            </a:extLst>
          </p:cNvPr>
          <p:cNvSpPr/>
          <p:nvPr/>
        </p:nvSpPr>
        <p:spPr>
          <a:xfrm>
            <a:off x="6679764" y="4799553"/>
            <a:ext cx="1498403" cy="430887"/>
          </a:xfrm>
          <a:prstGeom prst="rect">
            <a:avLst/>
          </a:prstGeom>
        </p:spPr>
        <p:txBody>
          <a:bodyPr wrap="square" lIns="0" tIns="0" rIns="0" bIns="0">
            <a:spAutoFit/>
          </a:bodyPr>
          <a:lstStyle/>
          <a:p>
            <a:pPr algn="ctr" defTabSz="914354">
              <a:defRPr/>
            </a:pPr>
            <a:r>
              <a:rPr lang="en-US" sz="1400" dirty="0">
                <a:solidFill>
                  <a:srgbClr val="FFFFFF"/>
                </a:solidFill>
                <a:latin typeface="Tw Cen MT" panose="020B0602020104020603"/>
              </a:rPr>
              <a:t>Share Cybersecurity Knowledge</a:t>
            </a:r>
          </a:p>
        </p:txBody>
      </p:sp>
      <p:sp>
        <p:nvSpPr>
          <p:cNvPr id="28" name="Rectangle 27">
            <a:extLst>
              <a:ext uri="{FF2B5EF4-FFF2-40B4-BE49-F238E27FC236}">
                <a16:creationId xmlns:a16="http://schemas.microsoft.com/office/drawing/2014/main" id="{353FF74F-37BD-1307-1885-DC2FE467AE5A}"/>
              </a:ext>
            </a:extLst>
          </p:cNvPr>
          <p:cNvSpPr/>
          <p:nvPr/>
        </p:nvSpPr>
        <p:spPr>
          <a:xfrm>
            <a:off x="3123132" y="4799553"/>
            <a:ext cx="1402761" cy="430887"/>
          </a:xfrm>
          <a:prstGeom prst="rect">
            <a:avLst/>
          </a:prstGeom>
        </p:spPr>
        <p:txBody>
          <a:bodyPr wrap="square" lIns="0" tIns="0" rIns="0" bIns="0">
            <a:spAutoFit/>
          </a:bodyPr>
          <a:lstStyle/>
          <a:p>
            <a:pPr algn="ctr" defTabSz="914354">
              <a:defRPr/>
            </a:pPr>
            <a:r>
              <a:rPr lang="en-US" sz="1400" dirty="0">
                <a:solidFill>
                  <a:srgbClr val="FFFFFF"/>
                </a:solidFill>
                <a:latin typeface="Tw Cen MT" panose="020B0602020104020603"/>
              </a:rPr>
              <a:t>Learn From Security Awareness Training</a:t>
            </a:r>
          </a:p>
        </p:txBody>
      </p:sp>
      <p:sp>
        <p:nvSpPr>
          <p:cNvPr id="31" name="Rectangle 30">
            <a:extLst>
              <a:ext uri="{FF2B5EF4-FFF2-40B4-BE49-F238E27FC236}">
                <a16:creationId xmlns:a16="http://schemas.microsoft.com/office/drawing/2014/main" id="{770DB53E-0E34-0F51-E8D5-DEBF10E8102F}"/>
              </a:ext>
            </a:extLst>
          </p:cNvPr>
          <p:cNvSpPr/>
          <p:nvPr/>
        </p:nvSpPr>
        <p:spPr>
          <a:xfrm>
            <a:off x="10332039" y="4799553"/>
            <a:ext cx="1402761" cy="430887"/>
          </a:xfrm>
          <a:prstGeom prst="rect">
            <a:avLst/>
          </a:prstGeom>
        </p:spPr>
        <p:txBody>
          <a:bodyPr wrap="square" lIns="0" tIns="0" rIns="0" bIns="0">
            <a:spAutoFit/>
          </a:bodyPr>
          <a:lstStyle/>
          <a:p>
            <a:pPr algn="ctr" defTabSz="914354">
              <a:defRPr/>
            </a:pPr>
            <a:r>
              <a:rPr lang="en-US" sz="1400" dirty="0">
                <a:solidFill>
                  <a:srgbClr val="FFFFFF"/>
                </a:solidFill>
                <a:latin typeface="Tw Cen MT" panose="020B0602020104020603"/>
              </a:rPr>
              <a:t>Avoid Using</a:t>
            </a:r>
            <a:br>
              <a:rPr lang="en-US" sz="1400" dirty="0">
                <a:solidFill>
                  <a:srgbClr val="FFFFFF"/>
                </a:solidFill>
                <a:latin typeface="Tw Cen MT" panose="020B0602020104020603"/>
              </a:rPr>
            </a:br>
            <a:r>
              <a:rPr lang="en-US" sz="1400" dirty="0">
                <a:solidFill>
                  <a:srgbClr val="FFFFFF"/>
                </a:solidFill>
                <a:latin typeface="Tw Cen MT" panose="020B0602020104020603"/>
              </a:rPr>
              <a:t>Public Wi-Fi</a:t>
            </a:r>
          </a:p>
        </p:txBody>
      </p:sp>
      <p:sp>
        <p:nvSpPr>
          <p:cNvPr id="34" name="Rectangle 33">
            <a:extLst>
              <a:ext uri="{FF2B5EF4-FFF2-40B4-BE49-F238E27FC236}">
                <a16:creationId xmlns:a16="http://schemas.microsoft.com/office/drawing/2014/main" id="{3B4D4D95-FEA0-51F8-F2E6-C056EE33DE9F}"/>
              </a:ext>
            </a:extLst>
          </p:cNvPr>
          <p:cNvSpPr/>
          <p:nvPr/>
        </p:nvSpPr>
        <p:spPr>
          <a:xfrm>
            <a:off x="457200" y="4799553"/>
            <a:ext cx="957411" cy="430887"/>
          </a:xfrm>
          <a:prstGeom prst="rect">
            <a:avLst/>
          </a:prstGeom>
        </p:spPr>
        <p:txBody>
          <a:bodyPr wrap="square" lIns="0" tIns="0" rIns="0" bIns="0">
            <a:spAutoFit/>
          </a:bodyPr>
          <a:lstStyle/>
          <a:p>
            <a:pPr marL="243829" indent="-243829" algn="ctr" defTabSz="914354">
              <a:defRPr/>
            </a:pPr>
            <a:r>
              <a:rPr lang="en-US" sz="1400" dirty="0">
                <a:solidFill>
                  <a:srgbClr val="FFFFFF"/>
                </a:solidFill>
                <a:latin typeface="Tw Cen MT" panose="020B0602020104020603"/>
              </a:rPr>
              <a:t>Create</a:t>
            </a:r>
          </a:p>
          <a:p>
            <a:pPr marL="243829" indent="-243829" algn="ctr" defTabSz="914354">
              <a:defRPr/>
            </a:pPr>
            <a:r>
              <a:rPr lang="en-US" sz="1400" dirty="0">
                <a:solidFill>
                  <a:srgbClr val="FFFFFF"/>
                </a:solidFill>
                <a:latin typeface="Tw Cen MT" panose="020B0602020104020603"/>
              </a:rPr>
              <a:t>Backups</a:t>
            </a:r>
          </a:p>
        </p:txBody>
      </p:sp>
      <p:sp>
        <p:nvSpPr>
          <p:cNvPr id="37" name="Rectangle 36">
            <a:extLst>
              <a:ext uri="{FF2B5EF4-FFF2-40B4-BE49-F238E27FC236}">
                <a16:creationId xmlns:a16="http://schemas.microsoft.com/office/drawing/2014/main" id="{7CF7FBF8-3A99-198C-40FA-CAA8E493267C}"/>
              </a:ext>
            </a:extLst>
          </p:cNvPr>
          <p:cNvSpPr/>
          <p:nvPr/>
        </p:nvSpPr>
        <p:spPr>
          <a:xfrm>
            <a:off x="4901448" y="4799553"/>
            <a:ext cx="1402761" cy="430887"/>
          </a:xfrm>
          <a:prstGeom prst="rect">
            <a:avLst/>
          </a:prstGeom>
        </p:spPr>
        <p:txBody>
          <a:bodyPr wrap="square" lIns="0" tIns="0" rIns="0" bIns="0">
            <a:spAutoFit/>
          </a:bodyPr>
          <a:lstStyle/>
          <a:p>
            <a:pPr algn="ctr" defTabSz="914354">
              <a:defRPr/>
            </a:pPr>
            <a:r>
              <a:rPr lang="en-US" sz="1400" dirty="0">
                <a:solidFill>
                  <a:srgbClr val="FFFFFF"/>
                </a:solidFill>
                <a:latin typeface="Tw Cen MT" panose="020B0602020104020603"/>
              </a:rPr>
              <a:t>Assess Your</a:t>
            </a:r>
            <a:br>
              <a:rPr lang="en-US" sz="1400" dirty="0">
                <a:solidFill>
                  <a:srgbClr val="FFFFFF"/>
                </a:solidFill>
                <a:latin typeface="Tw Cen MT" panose="020B0602020104020603"/>
              </a:rPr>
            </a:br>
            <a:r>
              <a:rPr lang="en-US" sz="1400" dirty="0">
                <a:solidFill>
                  <a:srgbClr val="FFFFFF"/>
                </a:solidFill>
                <a:latin typeface="Tw Cen MT" panose="020B0602020104020603"/>
              </a:rPr>
              <a:t>Digital Hygiene</a:t>
            </a:r>
          </a:p>
        </p:txBody>
      </p:sp>
      <p:sp>
        <p:nvSpPr>
          <p:cNvPr id="40" name="Rectangle 39">
            <a:extLst>
              <a:ext uri="{FF2B5EF4-FFF2-40B4-BE49-F238E27FC236}">
                <a16:creationId xmlns:a16="http://schemas.microsoft.com/office/drawing/2014/main" id="{8C18FEC1-3E79-A5C5-0F40-577A6913B837}"/>
              </a:ext>
            </a:extLst>
          </p:cNvPr>
          <p:cNvSpPr/>
          <p:nvPr/>
        </p:nvSpPr>
        <p:spPr>
          <a:xfrm>
            <a:off x="1790166" y="4799553"/>
            <a:ext cx="957411" cy="430887"/>
          </a:xfrm>
          <a:prstGeom prst="rect">
            <a:avLst/>
          </a:prstGeom>
        </p:spPr>
        <p:txBody>
          <a:bodyPr wrap="square" lIns="0" tIns="0" rIns="0" bIns="0">
            <a:spAutoFit/>
          </a:bodyPr>
          <a:lstStyle/>
          <a:p>
            <a:pPr marL="243829" indent="-243829" algn="ctr" defTabSz="914354">
              <a:defRPr/>
            </a:pPr>
            <a:r>
              <a:rPr lang="en-US" sz="1400" dirty="0">
                <a:solidFill>
                  <a:srgbClr val="FFFFFF"/>
                </a:solidFill>
                <a:latin typeface="Tw Cen MT" panose="020B0602020104020603"/>
              </a:rPr>
              <a:t>Use a</a:t>
            </a:r>
          </a:p>
          <a:p>
            <a:pPr marL="243829" indent="-243829" algn="ctr" defTabSz="914354">
              <a:defRPr/>
            </a:pPr>
            <a:r>
              <a:rPr lang="en-US" sz="1400" dirty="0">
                <a:solidFill>
                  <a:srgbClr val="FFFFFF"/>
                </a:solidFill>
                <a:latin typeface="Tw Cen MT" panose="020B0602020104020603"/>
              </a:rPr>
              <a:t>VPN</a:t>
            </a:r>
          </a:p>
        </p:txBody>
      </p:sp>
      <p:sp>
        <p:nvSpPr>
          <p:cNvPr id="44" name="Rectangle 43">
            <a:extLst>
              <a:ext uri="{FF2B5EF4-FFF2-40B4-BE49-F238E27FC236}">
                <a16:creationId xmlns:a16="http://schemas.microsoft.com/office/drawing/2014/main" id="{52638CA4-2446-83A5-C1FD-12A8F71BD451}"/>
              </a:ext>
            </a:extLst>
          </p:cNvPr>
          <p:cNvSpPr/>
          <p:nvPr/>
        </p:nvSpPr>
        <p:spPr>
          <a:xfrm>
            <a:off x="8553722" y="4799553"/>
            <a:ext cx="1402761" cy="430887"/>
          </a:xfrm>
          <a:prstGeom prst="rect">
            <a:avLst/>
          </a:prstGeom>
        </p:spPr>
        <p:txBody>
          <a:bodyPr wrap="square" lIns="0" tIns="0" rIns="0" bIns="0">
            <a:spAutoFit/>
          </a:bodyPr>
          <a:lstStyle/>
          <a:p>
            <a:pPr algn="ctr" defTabSz="914354">
              <a:defRPr/>
            </a:pPr>
            <a:r>
              <a:rPr lang="en-US" sz="1400" dirty="0">
                <a:solidFill>
                  <a:srgbClr val="FFFFFF"/>
                </a:solidFill>
                <a:latin typeface="Tw Cen MT" panose="020B0602020104020603"/>
              </a:rPr>
              <a:t>Know Risks of Generative AI Tools</a:t>
            </a:r>
          </a:p>
        </p:txBody>
      </p:sp>
      <p:pic>
        <p:nvPicPr>
          <p:cNvPr id="45" name="Graphic 44">
            <a:extLst>
              <a:ext uri="{FF2B5EF4-FFF2-40B4-BE49-F238E27FC236}">
                <a16:creationId xmlns:a16="http://schemas.microsoft.com/office/drawing/2014/main" id="{96AD5E76-D7F9-FC8F-E743-6F2D9670DA8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5865" y="3990538"/>
            <a:ext cx="640080" cy="640080"/>
          </a:xfrm>
          <a:prstGeom prst="rect">
            <a:avLst/>
          </a:prstGeom>
        </p:spPr>
      </p:pic>
      <p:pic>
        <p:nvPicPr>
          <p:cNvPr id="46" name="Graphic 45">
            <a:extLst>
              <a:ext uri="{FF2B5EF4-FFF2-40B4-BE49-F238E27FC236}">
                <a16:creationId xmlns:a16="http://schemas.microsoft.com/office/drawing/2014/main" id="{D32E4595-DBBC-624A-6438-2FE0EFF66F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948831" y="3990538"/>
            <a:ext cx="640080" cy="640080"/>
          </a:xfrm>
          <a:prstGeom prst="rect">
            <a:avLst/>
          </a:prstGeom>
        </p:spPr>
      </p:pic>
      <p:pic>
        <p:nvPicPr>
          <p:cNvPr id="47" name="Graphic 46">
            <a:extLst>
              <a:ext uri="{FF2B5EF4-FFF2-40B4-BE49-F238E27FC236}">
                <a16:creationId xmlns:a16="http://schemas.microsoft.com/office/drawing/2014/main" id="{E6A86CF7-CB4F-3C34-B534-9E1F961F536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04472" y="3990538"/>
            <a:ext cx="640080" cy="640080"/>
          </a:xfrm>
          <a:prstGeom prst="rect">
            <a:avLst/>
          </a:prstGeom>
        </p:spPr>
      </p:pic>
      <p:pic>
        <p:nvPicPr>
          <p:cNvPr id="48" name="Graphic 47">
            <a:extLst>
              <a:ext uri="{FF2B5EF4-FFF2-40B4-BE49-F238E27FC236}">
                <a16:creationId xmlns:a16="http://schemas.microsoft.com/office/drawing/2014/main" id="{571CE293-10B4-A1EF-F9E3-CB84F0E9035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282788" y="3990538"/>
            <a:ext cx="640080" cy="640080"/>
          </a:xfrm>
          <a:prstGeom prst="rect">
            <a:avLst/>
          </a:prstGeom>
        </p:spPr>
      </p:pic>
      <p:pic>
        <p:nvPicPr>
          <p:cNvPr id="49" name="Graphic 48">
            <a:extLst>
              <a:ext uri="{FF2B5EF4-FFF2-40B4-BE49-F238E27FC236}">
                <a16:creationId xmlns:a16="http://schemas.microsoft.com/office/drawing/2014/main" id="{B910E4EB-2579-AA8B-25EC-C64C5A55BA2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108925" y="3990538"/>
            <a:ext cx="640080" cy="640080"/>
          </a:xfrm>
          <a:prstGeom prst="rect">
            <a:avLst/>
          </a:prstGeom>
        </p:spPr>
      </p:pic>
      <p:pic>
        <p:nvPicPr>
          <p:cNvPr id="50" name="Graphic 49">
            <a:extLst>
              <a:ext uri="{FF2B5EF4-FFF2-40B4-BE49-F238E27FC236}">
                <a16:creationId xmlns:a16="http://schemas.microsoft.com/office/drawing/2014/main" id="{5E7FBABD-FAB6-BEAD-AEF3-6E28E0A404F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935062" y="3990538"/>
            <a:ext cx="640080" cy="640080"/>
          </a:xfrm>
          <a:prstGeom prst="rect">
            <a:avLst/>
          </a:prstGeom>
        </p:spPr>
      </p:pic>
      <p:pic>
        <p:nvPicPr>
          <p:cNvPr id="51" name="Graphic 50">
            <a:extLst>
              <a:ext uri="{FF2B5EF4-FFF2-40B4-BE49-F238E27FC236}">
                <a16:creationId xmlns:a16="http://schemas.microsoft.com/office/drawing/2014/main" id="{DB560C0D-F092-44E8-E4B3-FEE8CB7877C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713379" y="3990538"/>
            <a:ext cx="640080" cy="640080"/>
          </a:xfrm>
          <a:prstGeom prst="rect">
            <a:avLst/>
          </a:prstGeom>
        </p:spPr>
      </p:pic>
    </p:spTree>
    <p:extLst>
      <p:ext uri="{BB962C8B-B14F-4D97-AF65-F5344CB8AC3E}">
        <p14:creationId xmlns:p14="http://schemas.microsoft.com/office/powerpoint/2010/main" val="2286605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5B539-17CA-9BD5-A5B9-0712E6F50C16}"/>
              </a:ext>
            </a:extLst>
          </p:cNvPr>
          <p:cNvSpPr>
            <a:spLocks noGrp="1"/>
          </p:cNvSpPr>
          <p:nvPr>
            <p:ph type="title"/>
          </p:nvPr>
        </p:nvSpPr>
        <p:spPr/>
        <p:txBody>
          <a:bodyPr/>
          <a:lstStyle/>
          <a:p>
            <a:r>
              <a:rPr lang="en-US" dirty="0"/>
              <a:t>Thank you</a:t>
            </a:r>
          </a:p>
        </p:txBody>
      </p:sp>
    </p:spTree>
    <p:custDataLst>
      <p:custData r:id="rId1"/>
      <p:custData r:id="rId2"/>
    </p:custDataLst>
    <p:extLst>
      <p:ext uri="{BB962C8B-B14F-4D97-AF65-F5344CB8AC3E}">
        <p14:creationId xmlns:p14="http://schemas.microsoft.com/office/powerpoint/2010/main" val="3442351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81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8FBF72-3887-3745-1933-C88B32D44473}"/>
              </a:ext>
            </a:extLst>
          </p:cNvPr>
          <p:cNvSpPr>
            <a:spLocks noGrp="1"/>
          </p:cNvSpPr>
          <p:nvPr>
            <p:ph type="sldNum" sz="quarter" idx="12"/>
          </p:nvPr>
        </p:nvSpPr>
        <p:spPr/>
        <p:txBody>
          <a:bodyPr/>
          <a:lstStyle/>
          <a:p>
            <a:fld id="{23AA811B-2EBD-4900-905E-5BE206449611}" type="slidenum">
              <a:rPr lang="en-US" smtClean="0"/>
              <a:pPr/>
              <a:t>4</a:t>
            </a:fld>
            <a:endParaRPr lang="en-US" dirty="0"/>
          </a:p>
        </p:txBody>
      </p:sp>
      <p:pic>
        <p:nvPicPr>
          <p:cNvPr id="6" name="Picture 5">
            <a:extLst>
              <a:ext uri="{FF2B5EF4-FFF2-40B4-BE49-F238E27FC236}">
                <a16:creationId xmlns:a16="http://schemas.microsoft.com/office/drawing/2014/main" id="{C0AF6CBD-7BCF-7D29-DD29-9BC8E4F0DB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0" y="0"/>
            <a:ext cx="4276725" cy="6858000"/>
          </a:xfrm>
          <a:prstGeom prst="rect">
            <a:avLst/>
          </a:prstGeom>
        </p:spPr>
      </p:pic>
      <p:pic>
        <p:nvPicPr>
          <p:cNvPr id="7" name="Optiv logo neg">
            <a:extLst>
              <a:ext uri="{FF2B5EF4-FFF2-40B4-BE49-F238E27FC236}">
                <a16:creationId xmlns:a16="http://schemas.microsoft.com/office/drawing/2014/main" id="{E6D6B5BC-8A2B-6860-6AB2-E038BCD2119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bwMode="black">
          <a:xfrm>
            <a:off x="400336" y="6334612"/>
            <a:ext cx="782522" cy="414000"/>
          </a:xfrm>
          <a:prstGeom prst="rect">
            <a:avLst/>
          </a:prstGeom>
        </p:spPr>
      </p:pic>
      <p:sp>
        <p:nvSpPr>
          <p:cNvPr id="13" name="Freeform 11">
            <a:extLst>
              <a:ext uri="{FF2B5EF4-FFF2-40B4-BE49-F238E27FC236}">
                <a16:creationId xmlns:a16="http://schemas.microsoft.com/office/drawing/2014/main" id="{DEBB5AFD-1009-3BAE-A4D0-0E4954D38C78}"/>
              </a:ext>
            </a:extLst>
          </p:cNvPr>
          <p:cNvSpPr/>
          <p:nvPr/>
        </p:nvSpPr>
        <p:spPr>
          <a:xfrm>
            <a:off x="6053387" y="1397883"/>
            <a:ext cx="5304424" cy="658540"/>
          </a:xfrm>
          <a:custGeom>
            <a:avLst/>
            <a:gdLst>
              <a:gd name="connsiteX0" fmla="*/ 0 w 4308375"/>
              <a:gd name="connsiteY0" fmla="*/ 0 h 658540"/>
              <a:gd name="connsiteX1" fmla="*/ 4308375 w 4308375"/>
              <a:gd name="connsiteY1" fmla="*/ 0 h 658540"/>
              <a:gd name="connsiteX2" fmla="*/ 4308375 w 4308375"/>
              <a:gd name="connsiteY2" fmla="*/ 658540 h 658540"/>
              <a:gd name="connsiteX3" fmla="*/ 0 w 4308375"/>
              <a:gd name="connsiteY3" fmla="*/ 658540 h 658540"/>
              <a:gd name="connsiteX4" fmla="*/ 0 w 4308375"/>
              <a:gd name="connsiteY4" fmla="*/ 0 h 65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8375" h="658540">
                <a:moveTo>
                  <a:pt x="0" y="0"/>
                </a:moveTo>
                <a:lnTo>
                  <a:pt x="4308375" y="0"/>
                </a:lnTo>
                <a:lnTo>
                  <a:pt x="4308375" y="658540"/>
                </a:lnTo>
                <a:lnTo>
                  <a:pt x="0" y="6585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696" tIns="69696" rIns="69696" bIns="69696" numCol="1" spcCol="1270" anchor="ctr" anchorCtr="0">
            <a:noAutofit/>
          </a:bodyPr>
          <a:lstStyle/>
          <a:p>
            <a:pPr marL="0" lvl="0" indent="0" algn="l" defTabSz="889000">
              <a:lnSpc>
                <a:spcPct val="100000"/>
              </a:lnSpc>
              <a:spcBef>
                <a:spcPct val="0"/>
              </a:spcBef>
              <a:spcAft>
                <a:spcPct val="35000"/>
              </a:spcAft>
              <a:buNone/>
            </a:pPr>
            <a:r>
              <a:rPr lang="en-US" sz="2400" b="0" i="0" kern="1200" dirty="0">
                <a:solidFill>
                  <a:schemeClr val="tx1"/>
                </a:solidFill>
              </a:rPr>
              <a:t>Using strong passwords</a:t>
            </a:r>
            <a:endParaRPr lang="en-US" sz="2400" kern="1200" dirty="0">
              <a:solidFill>
                <a:schemeClr val="tx1"/>
              </a:solidFill>
            </a:endParaRPr>
          </a:p>
        </p:txBody>
      </p:sp>
      <p:grpSp>
        <p:nvGrpSpPr>
          <p:cNvPr id="5" name="Group 4">
            <a:extLst>
              <a:ext uri="{FF2B5EF4-FFF2-40B4-BE49-F238E27FC236}">
                <a16:creationId xmlns:a16="http://schemas.microsoft.com/office/drawing/2014/main" id="{481FA415-D20D-7430-A412-DF3AC7170655}"/>
              </a:ext>
            </a:extLst>
          </p:cNvPr>
          <p:cNvGrpSpPr/>
          <p:nvPr/>
        </p:nvGrpSpPr>
        <p:grpSpPr>
          <a:xfrm>
            <a:off x="5048250" y="2471253"/>
            <a:ext cx="6309561" cy="731520"/>
            <a:chOff x="5048250" y="2803783"/>
            <a:chExt cx="6309561" cy="731520"/>
          </a:xfrm>
        </p:grpSpPr>
        <p:pic>
          <p:nvPicPr>
            <p:cNvPr id="22" name="Graphic 21">
              <a:extLst>
                <a:ext uri="{FF2B5EF4-FFF2-40B4-BE49-F238E27FC236}">
                  <a16:creationId xmlns:a16="http://schemas.microsoft.com/office/drawing/2014/main" id="{33F708A3-896F-DB2C-6DD0-6C147EBF70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48250" y="2803783"/>
              <a:ext cx="731520" cy="731520"/>
            </a:xfrm>
            <a:prstGeom prst="rect">
              <a:avLst/>
            </a:prstGeom>
          </p:spPr>
        </p:pic>
        <p:sp>
          <p:nvSpPr>
            <p:cNvPr id="14" name="Freeform 14">
              <a:extLst>
                <a:ext uri="{FF2B5EF4-FFF2-40B4-BE49-F238E27FC236}">
                  <a16:creationId xmlns:a16="http://schemas.microsoft.com/office/drawing/2014/main" id="{00232C1A-7E79-ECBF-7F45-79B208CDAB97}"/>
                </a:ext>
              </a:extLst>
            </p:cNvPr>
            <p:cNvSpPr/>
            <p:nvPr/>
          </p:nvSpPr>
          <p:spPr>
            <a:xfrm>
              <a:off x="6053387" y="2840273"/>
              <a:ext cx="5304424" cy="658540"/>
            </a:xfrm>
            <a:custGeom>
              <a:avLst/>
              <a:gdLst>
                <a:gd name="connsiteX0" fmla="*/ 0 w 4308375"/>
                <a:gd name="connsiteY0" fmla="*/ 0 h 658540"/>
                <a:gd name="connsiteX1" fmla="*/ 4308375 w 4308375"/>
                <a:gd name="connsiteY1" fmla="*/ 0 h 658540"/>
                <a:gd name="connsiteX2" fmla="*/ 4308375 w 4308375"/>
                <a:gd name="connsiteY2" fmla="*/ 658540 h 658540"/>
                <a:gd name="connsiteX3" fmla="*/ 0 w 4308375"/>
                <a:gd name="connsiteY3" fmla="*/ 658540 h 658540"/>
                <a:gd name="connsiteX4" fmla="*/ 0 w 4308375"/>
                <a:gd name="connsiteY4" fmla="*/ 0 h 65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8375" h="658540">
                  <a:moveTo>
                    <a:pt x="0" y="0"/>
                  </a:moveTo>
                  <a:lnTo>
                    <a:pt x="4308375" y="0"/>
                  </a:lnTo>
                  <a:lnTo>
                    <a:pt x="4308375" y="658540"/>
                  </a:lnTo>
                  <a:lnTo>
                    <a:pt x="0" y="6585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696" tIns="69696" rIns="69696" bIns="69696" numCol="1" spcCol="1270" anchor="ctr" anchorCtr="0">
              <a:noAutofit/>
            </a:bodyPr>
            <a:lstStyle/>
            <a:p>
              <a:pPr marL="0" lvl="0" indent="0" algn="l" defTabSz="889000">
                <a:lnSpc>
                  <a:spcPct val="100000"/>
                </a:lnSpc>
                <a:spcBef>
                  <a:spcPct val="0"/>
                </a:spcBef>
                <a:spcAft>
                  <a:spcPct val="35000"/>
                </a:spcAft>
                <a:buNone/>
              </a:pPr>
              <a:r>
                <a:rPr lang="en-US" sz="2400" b="0" i="0" kern="1200" dirty="0">
                  <a:solidFill>
                    <a:schemeClr val="tx1"/>
                  </a:solidFill>
                </a:rPr>
                <a:t>Enabling multi-factor authentication (MFA)</a:t>
              </a:r>
              <a:endParaRPr lang="en-US" sz="2400" kern="1200" dirty="0">
                <a:solidFill>
                  <a:schemeClr val="tx1"/>
                </a:solidFill>
              </a:endParaRPr>
            </a:p>
          </p:txBody>
        </p:sp>
      </p:grpSp>
      <p:grpSp>
        <p:nvGrpSpPr>
          <p:cNvPr id="8" name="Group 7">
            <a:extLst>
              <a:ext uri="{FF2B5EF4-FFF2-40B4-BE49-F238E27FC236}">
                <a16:creationId xmlns:a16="http://schemas.microsoft.com/office/drawing/2014/main" id="{37CB7950-5A1B-609B-9E01-EC0C5FEE5E21}"/>
              </a:ext>
            </a:extLst>
          </p:cNvPr>
          <p:cNvGrpSpPr/>
          <p:nvPr/>
        </p:nvGrpSpPr>
        <p:grpSpPr>
          <a:xfrm>
            <a:off x="5048250" y="3581113"/>
            <a:ext cx="6309561" cy="731520"/>
            <a:chOff x="5048250" y="3791723"/>
            <a:chExt cx="6309561" cy="731520"/>
          </a:xfrm>
        </p:grpSpPr>
        <p:pic>
          <p:nvPicPr>
            <p:cNvPr id="23" name="Graphic 22">
              <a:extLst>
                <a:ext uri="{FF2B5EF4-FFF2-40B4-BE49-F238E27FC236}">
                  <a16:creationId xmlns:a16="http://schemas.microsoft.com/office/drawing/2014/main" id="{1D5952B5-DF6A-6CD4-8CD8-8C3DCB6F8C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48250" y="3791723"/>
              <a:ext cx="731520" cy="731520"/>
            </a:xfrm>
            <a:prstGeom prst="rect">
              <a:avLst/>
            </a:prstGeom>
          </p:spPr>
        </p:pic>
        <p:sp>
          <p:nvSpPr>
            <p:cNvPr id="15" name="Freeform 17">
              <a:extLst>
                <a:ext uri="{FF2B5EF4-FFF2-40B4-BE49-F238E27FC236}">
                  <a16:creationId xmlns:a16="http://schemas.microsoft.com/office/drawing/2014/main" id="{D1CC33C4-34B8-ABA8-FD99-FFF2A7B03725}"/>
                </a:ext>
              </a:extLst>
            </p:cNvPr>
            <p:cNvSpPr/>
            <p:nvPr/>
          </p:nvSpPr>
          <p:spPr>
            <a:xfrm>
              <a:off x="6053387" y="3828213"/>
              <a:ext cx="5304424" cy="658540"/>
            </a:xfrm>
            <a:custGeom>
              <a:avLst/>
              <a:gdLst>
                <a:gd name="connsiteX0" fmla="*/ 0 w 4308375"/>
                <a:gd name="connsiteY0" fmla="*/ 0 h 658540"/>
                <a:gd name="connsiteX1" fmla="*/ 4308375 w 4308375"/>
                <a:gd name="connsiteY1" fmla="*/ 0 h 658540"/>
                <a:gd name="connsiteX2" fmla="*/ 4308375 w 4308375"/>
                <a:gd name="connsiteY2" fmla="*/ 658540 h 658540"/>
                <a:gd name="connsiteX3" fmla="*/ 0 w 4308375"/>
                <a:gd name="connsiteY3" fmla="*/ 658540 h 658540"/>
                <a:gd name="connsiteX4" fmla="*/ 0 w 4308375"/>
                <a:gd name="connsiteY4" fmla="*/ 0 h 65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8375" h="658540">
                  <a:moveTo>
                    <a:pt x="0" y="0"/>
                  </a:moveTo>
                  <a:lnTo>
                    <a:pt x="4308375" y="0"/>
                  </a:lnTo>
                  <a:lnTo>
                    <a:pt x="4308375" y="658540"/>
                  </a:lnTo>
                  <a:lnTo>
                    <a:pt x="0" y="6585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696" tIns="69696" rIns="69696" bIns="69696" numCol="1" spcCol="1270" anchor="ctr" anchorCtr="0">
              <a:noAutofit/>
            </a:bodyPr>
            <a:lstStyle/>
            <a:p>
              <a:pPr marL="0" lvl="0" indent="0" algn="l" defTabSz="889000">
                <a:lnSpc>
                  <a:spcPct val="100000"/>
                </a:lnSpc>
                <a:spcBef>
                  <a:spcPct val="0"/>
                </a:spcBef>
                <a:spcAft>
                  <a:spcPct val="35000"/>
                </a:spcAft>
                <a:buNone/>
              </a:pPr>
              <a:r>
                <a:rPr lang="en-US" sz="2400" b="0" i="0" kern="1200" dirty="0">
                  <a:solidFill>
                    <a:schemeClr val="tx1"/>
                  </a:solidFill>
                </a:rPr>
                <a:t>Recognizing and reporting phishing</a:t>
              </a:r>
              <a:endParaRPr lang="en-US" sz="2400" kern="1200" dirty="0">
                <a:solidFill>
                  <a:schemeClr val="tx1"/>
                </a:solidFill>
              </a:endParaRPr>
            </a:p>
          </p:txBody>
        </p:sp>
      </p:grpSp>
      <p:grpSp>
        <p:nvGrpSpPr>
          <p:cNvPr id="9" name="Group 8">
            <a:extLst>
              <a:ext uri="{FF2B5EF4-FFF2-40B4-BE49-F238E27FC236}">
                <a16:creationId xmlns:a16="http://schemas.microsoft.com/office/drawing/2014/main" id="{42CF4AFC-1605-07E0-AC00-B4263BE2EB3F}"/>
              </a:ext>
            </a:extLst>
          </p:cNvPr>
          <p:cNvGrpSpPr/>
          <p:nvPr/>
        </p:nvGrpSpPr>
        <p:grpSpPr>
          <a:xfrm>
            <a:off x="5048250" y="4690974"/>
            <a:ext cx="6309561" cy="731520"/>
            <a:chOff x="5048250" y="4779664"/>
            <a:chExt cx="6309561" cy="731520"/>
          </a:xfrm>
        </p:grpSpPr>
        <p:pic>
          <p:nvPicPr>
            <p:cNvPr id="25" name="Graphic 24">
              <a:extLst>
                <a:ext uri="{FF2B5EF4-FFF2-40B4-BE49-F238E27FC236}">
                  <a16:creationId xmlns:a16="http://schemas.microsoft.com/office/drawing/2014/main" id="{81216D97-E8BA-FFC9-0165-54EA8465DA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48250" y="4779664"/>
              <a:ext cx="731520" cy="731520"/>
            </a:xfrm>
            <a:prstGeom prst="rect">
              <a:avLst/>
            </a:prstGeom>
          </p:spPr>
        </p:pic>
        <p:sp>
          <p:nvSpPr>
            <p:cNvPr id="16" name="Freeform 20">
              <a:extLst>
                <a:ext uri="{FF2B5EF4-FFF2-40B4-BE49-F238E27FC236}">
                  <a16:creationId xmlns:a16="http://schemas.microsoft.com/office/drawing/2014/main" id="{1EFDC955-78A8-3F3A-43A7-817724580143}"/>
                </a:ext>
              </a:extLst>
            </p:cNvPr>
            <p:cNvSpPr/>
            <p:nvPr/>
          </p:nvSpPr>
          <p:spPr>
            <a:xfrm>
              <a:off x="6053387" y="4816154"/>
              <a:ext cx="5304424" cy="658540"/>
            </a:xfrm>
            <a:custGeom>
              <a:avLst/>
              <a:gdLst>
                <a:gd name="connsiteX0" fmla="*/ 0 w 4308375"/>
                <a:gd name="connsiteY0" fmla="*/ 0 h 658540"/>
                <a:gd name="connsiteX1" fmla="*/ 4308375 w 4308375"/>
                <a:gd name="connsiteY1" fmla="*/ 0 h 658540"/>
                <a:gd name="connsiteX2" fmla="*/ 4308375 w 4308375"/>
                <a:gd name="connsiteY2" fmla="*/ 658540 h 658540"/>
                <a:gd name="connsiteX3" fmla="*/ 0 w 4308375"/>
                <a:gd name="connsiteY3" fmla="*/ 658540 h 658540"/>
                <a:gd name="connsiteX4" fmla="*/ 0 w 4308375"/>
                <a:gd name="connsiteY4" fmla="*/ 0 h 65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8375" h="658540">
                  <a:moveTo>
                    <a:pt x="0" y="0"/>
                  </a:moveTo>
                  <a:lnTo>
                    <a:pt x="4308375" y="0"/>
                  </a:lnTo>
                  <a:lnTo>
                    <a:pt x="4308375" y="658540"/>
                  </a:lnTo>
                  <a:lnTo>
                    <a:pt x="0" y="6585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696" tIns="69696" rIns="69696" bIns="69696" numCol="1" spcCol="1270" anchor="ctr" anchorCtr="0">
              <a:noAutofit/>
            </a:bodyPr>
            <a:lstStyle/>
            <a:p>
              <a:pPr marL="0" lvl="0" indent="0" algn="l" defTabSz="889000">
                <a:lnSpc>
                  <a:spcPct val="100000"/>
                </a:lnSpc>
                <a:spcBef>
                  <a:spcPct val="0"/>
                </a:spcBef>
                <a:spcAft>
                  <a:spcPct val="35000"/>
                </a:spcAft>
                <a:buNone/>
              </a:pPr>
              <a:r>
                <a:rPr lang="en-US" sz="2400" b="0" i="0" kern="1200" dirty="0">
                  <a:solidFill>
                    <a:schemeClr val="tx1"/>
                  </a:solidFill>
                </a:rPr>
                <a:t>Updating software</a:t>
              </a:r>
              <a:endParaRPr lang="en-US" sz="2400" kern="1200" dirty="0">
                <a:solidFill>
                  <a:schemeClr val="tx1"/>
                </a:solidFill>
              </a:endParaRPr>
            </a:p>
          </p:txBody>
        </p:sp>
      </p:grpSp>
      <p:sp>
        <p:nvSpPr>
          <p:cNvPr id="2" name="TextBox 1">
            <a:extLst>
              <a:ext uri="{FF2B5EF4-FFF2-40B4-BE49-F238E27FC236}">
                <a16:creationId xmlns:a16="http://schemas.microsoft.com/office/drawing/2014/main" id="{220031B3-CA0F-DB56-E235-CE322D105BA9}"/>
              </a:ext>
            </a:extLst>
          </p:cNvPr>
          <p:cNvSpPr txBox="1"/>
          <p:nvPr/>
        </p:nvSpPr>
        <p:spPr>
          <a:xfrm>
            <a:off x="457200" y="3671262"/>
            <a:ext cx="2120196" cy="646331"/>
          </a:xfrm>
          <a:prstGeom prst="rect">
            <a:avLst/>
          </a:prstGeom>
          <a:solidFill>
            <a:schemeClr val="accent1"/>
          </a:solidFill>
        </p:spPr>
        <p:txBody>
          <a:bodyPr wrap="none" anchor="ctr">
            <a:spAutoFit/>
          </a:bodyPr>
          <a:lstStyle/>
          <a:p>
            <a:r>
              <a:rPr lang="en-US" sz="3600" b="1" dirty="0">
                <a:solidFill>
                  <a:schemeClr val="bg1"/>
                </a:solidFill>
              </a:rPr>
              <a:t>Our Focus</a:t>
            </a:r>
          </a:p>
        </p:txBody>
      </p:sp>
      <p:pic>
        <p:nvPicPr>
          <p:cNvPr id="10" name="Graphic 9">
            <a:extLst>
              <a:ext uri="{FF2B5EF4-FFF2-40B4-BE49-F238E27FC236}">
                <a16:creationId xmlns:a16="http://schemas.microsoft.com/office/drawing/2014/main" id="{4DD8572B-1075-3A15-078E-3EE8E5A048B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48250" y="1361393"/>
            <a:ext cx="731520" cy="731520"/>
          </a:xfrm>
          <a:prstGeom prst="rect">
            <a:avLst/>
          </a:prstGeom>
        </p:spPr>
      </p:pic>
    </p:spTree>
    <p:extLst>
      <p:ext uri="{BB962C8B-B14F-4D97-AF65-F5344CB8AC3E}">
        <p14:creationId xmlns:p14="http://schemas.microsoft.com/office/powerpoint/2010/main" val="186585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07E7A-923F-8473-1C2D-A9D3BCEB3AB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2D73A2F-0143-BA77-0B26-CF3074E3A71F}"/>
              </a:ext>
            </a:extLst>
          </p:cNvPr>
          <p:cNvPicPr>
            <a:picLocks noChangeAspect="1"/>
          </p:cNvPicPr>
          <p:nvPr/>
        </p:nvPicPr>
        <p:blipFill>
          <a:blip r:embed="rId5" cstate="print">
            <a:extLst>
              <a:ext uri="{28A0092B-C50C-407E-A947-70E740481C1C}">
                <a14:useLocalDpi xmlns:a14="http://schemas.microsoft.com/office/drawing/2010/main"/>
              </a:ext>
            </a:extLst>
          </a:blip>
          <a:srcRect l="-4552"/>
          <a:stretch>
            <a:fillRect/>
          </a:stretch>
        </p:blipFill>
        <p:spPr>
          <a:xfrm>
            <a:off x="-555058" y="0"/>
            <a:ext cx="12747058" cy="6858000"/>
          </a:xfrm>
          <a:prstGeom prst="rect">
            <a:avLst/>
          </a:prstGeom>
        </p:spPr>
      </p:pic>
      <p:sp>
        <p:nvSpPr>
          <p:cNvPr id="21" name="Transparent layer">
            <a:extLst>
              <a:ext uri="{FF2B5EF4-FFF2-40B4-BE49-F238E27FC236}">
                <a16:creationId xmlns:a16="http://schemas.microsoft.com/office/drawing/2014/main" id="{F5582811-3ACA-BB4E-754A-91061ED1F5F0}"/>
              </a:ext>
            </a:extLst>
          </p:cNvPr>
          <p:cNvSpPr txBox="1">
            <a:spLocks/>
          </p:cNvSpPr>
          <p:nvPr/>
        </p:nvSpPr>
        <p:spPr>
          <a:xfrm>
            <a:off x="0" y="0"/>
            <a:ext cx="12192000" cy="6858000"/>
          </a:xfrm>
          <a:prstGeom prst="rect">
            <a:avLst/>
          </a:prstGeom>
          <a:gradFill>
            <a:gsLst>
              <a:gs pos="25000">
                <a:srgbClr val="010101">
                  <a:alpha val="60000"/>
                </a:srgbClr>
              </a:gs>
              <a:gs pos="0">
                <a:srgbClr val="020102"/>
              </a:gs>
              <a:gs pos="100000">
                <a:schemeClr val="tx1">
                  <a:alpha val="0"/>
                </a:schemeClr>
              </a:gs>
            </a:gsLst>
            <a:lin ang="0" scaled="0"/>
          </a:gradFill>
        </p:spPr>
        <p:txBody>
          <a:bodyPr/>
          <a:lstStyle>
            <a:lvl1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1pPr>
            <a:lvl2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2pPr>
            <a:lvl3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3pPr>
            <a:lvl4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4pPr>
            <a:lvl5pPr marL="0" indent="0" algn="l" defTabSz="914400" rtl="0" eaLnBrk="1" latinLnBrk="0" hangingPunct="1">
              <a:lnSpc>
                <a:spcPct val="100000"/>
              </a:lnSpc>
              <a:spcBef>
                <a:spcPts val="0"/>
              </a:spcBef>
              <a:spcAft>
                <a:spcPts val="0"/>
              </a:spcAft>
              <a:buFontTx/>
              <a:buNone/>
              <a:tabLst/>
              <a:defRPr sz="1200" b="0" kern="1200" baseline="0">
                <a:noFill/>
                <a:latin typeface="+mn-lt"/>
                <a:ea typeface="+mn-ea"/>
                <a:cs typeface="+mn-cs"/>
              </a:defRPr>
            </a:lvl5pPr>
            <a:lvl6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6pPr>
            <a:lvl7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7pPr>
            <a:lvl8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8pPr>
            <a:lvl9pPr marL="0" indent="0" algn="l" defTabSz="914400" rtl="0" eaLnBrk="1" latinLnBrk="0" hangingPunct="1">
              <a:lnSpc>
                <a:spcPct val="100000"/>
              </a:lnSpc>
              <a:spcBef>
                <a:spcPts val="0"/>
              </a:spcBef>
              <a:spcAft>
                <a:spcPts val="0"/>
              </a:spcAft>
              <a:buFontTx/>
              <a:buNone/>
              <a:defRPr sz="1200" b="0" kern="1200" baseline="0">
                <a:noFill/>
                <a:latin typeface="+mn-lt"/>
                <a:ea typeface="+mn-ea"/>
                <a:cs typeface="+mn-cs"/>
              </a:defRPr>
            </a:lvl9pPr>
          </a:lstStyle>
          <a:p>
            <a:endParaRPr lang="en-US" dirty="0"/>
          </a:p>
        </p:txBody>
      </p:sp>
      <p:sp>
        <p:nvSpPr>
          <p:cNvPr id="7" name="PublicConf" descr="{&quot;templafy&quot;:{&quot;id&quot;:&quot;21b2b463-2ea0-4760-9cc2-5a89d4e5b4d8&quot;}}">
            <a:extLst>
              <a:ext uri="{FF2B5EF4-FFF2-40B4-BE49-F238E27FC236}">
                <a16:creationId xmlns:a16="http://schemas.microsoft.com/office/drawing/2014/main" id="{23EFEBA5-5C1C-4DB9-C816-B0DE25EC4E6B}"/>
              </a:ext>
            </a:extLst>
          </p:cNvPr>
          <p:cNvSpPr txBox="1">
            <a:spLocks/>
          </p:cNvSpPr>
          <p:nvPr/>
        </p:nvSpPr>
        <p:spPr bwMode="black">
          <a:xfrm>
            <a:off x="7142400" y="6451200"/>
            <a:ext cx="45924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alpha val="50000"/>
                  </a:schemeClr>
                </a:solidFill>
              </a:rPr>
              <a:t>Proprietary and CONFIDENTIAL. Do Not Distribute. © 2025 Optiv Security Inc. All Rights Reserved.</a:t>
            </a:r>
          </a:p>
        </p:txBody>
      </p:sp>
      <p:sp>
        <p:nvSpPr>
          <p:cNvPr id="3" name="Title 2">
            <a:extLst>
              <a:ext uri="{FF2B5EF4-FFF2-40B4-BE49-F238E27FC236}">
                <a16:creationId xmlns:a16="http://schemas.microsoft.com/office/drawing/2014/main" id="{C3C4A1EE-BE49-CEB5-D7B9-FCC6522C4C5B}"/>
              </a:ext>
            </a:extLst>
          </p:cNvPr>
          <p:cNvSpPr>
            <a:spLocks noGrp="1"/>
          </p:cNvSpPr>
          <p:nvPr>
            <p:ph type="ctrTitle"/>
          </p:nvPr>
        </p:nvSpPr>
        <p:spPr>
          <a:xfrm>
            <a:off x="457201" y="2653200"/>
            <a:ext cx="6500812" cy="553998"/>
          </a:xfrm>
        </p:spPr>
        <p:txBody>
          <a:bodyPr/>
          <a:lstStyle/>
          <a:p>
            <a:r>
              <a:rPr lang="en-US" dirty="0"/>
              <a:t>Using Strong Passwords</a:t>
            </a:r>
          </a:p>
        </p:txBody>
      </p:sp>
      <p:sp>
        <p:nvSpPr>
          <p:cNvPr id="10" name="Subtitle 9">
            <a:extLst>
              <a:ext uri="{FF2B5EF4-FFF2-40B4-BE49-F238E27FC236}">
                <a16:creationId xmlns:a16="http://schemas.microsoft.com/office/drawing/2014/main" id="{034F4A19-7F17-AC50-EB4D-1D066046D352}"/>
              </a:ext>
            </a:extLst>
          </p:cNvPr>
          <p:cNvSpPr>
            <a:spLocks noGrp="1"/>
          </p:cNvSpPr>
          <p:nvPr>
            <p:ph type="subTitle" idx="1"/>
          </p:nvPr>
        </p:nvSpPr>
        <p:spPr>
          <a:xfrm>
            <a:off x="457199" y="3574800"/>
            <a:ext cx="3635375" cy="307777"/>
          </a:xfrm>
        </p:spPr>
        <p:txBody>
          <a:bodyPr/>
          <a:lstStyle/>
          <a:p>
            <a:r>
              <a:rPr lang="en-US" dirty="0">
                <a:solidFill>
                  <a:schemeClr val="accent4"/>
                </a:solidFill>
              </a:rPr>
              <a:t>Key Behavior #1</a:t>
            </a:r>
          </a:p>
        </p:txBody>
      </p:sp>
      <p:pic>
        <p:nvPicPr>
          <p:cNvPr id="6" name="Optiv logo neg">
            <a:extLst>
              <a:ext uri="{FF2B5EF4-FFF2-40B4-BE49-F238E27FC236}">
                <a16:creationId xmlns:a16="http://schemas.microsoft.com/office/drawing/2014/main" id="{5FCFF39F-3076-2260-B51E-A8396ED627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bwMode="black">
          <a:xfrm>
            <a:off x="10571224" y="5626625"/>
            <a:ext cx="1264095" cy="668779"/>
          </a:xfrm>
          <a:prstGeom prst="rect">
            <a:avLst/>
          </a:prstGeom>
        </p:spPr>
      </p:pic>
    </p:spTree>
    <p:custDataLst>
      <p:custData r:id="rId1"/>
      <p:custData r:id="rId2"/>
    </p:custDataLst>
    <p:extLst>
      <p:ext uri="{BB962C8B-B14F-4D97-AF65-F5344CB8AC3E}">
        <p14:creationId xmlns:p14="http://schemas.microsoft.com/office/powerpoint/2010/main" val="328638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2C0EF0-0FC5-8E20-B6FA-9C8F9DC3C585}"/>
              </a:ext>
            </a:extLst>
          </p:cNvPr>
          <p:cNvSpPr>
            <a:spLocks noGrp="1"/>
          </p:cNvSpPr>
          <p:nvPr>
            <p:ph type="title"/>
          </p:nvPr>
        </p:nvSpPr>
        <p:spPr/>
        <p:txBody>
          <a:bodyPr/>
          <a:lstStyle/>
          <a:p>
            <a:r>
              <a:rPr lang="en-US" dirty="0"/>
              <a:t>Passwords: Keys to Your Digital Castle</a:t>
            </a:r>
          </a:p>
        </p:txBody>
      </p:sp>
      <p:sp>
        <p:nvSpPr>
          <p:cNvPr id="2" name="Slide Number Placeholder 1">
            <a:extLst>
              <a:ext uri="{FF2B5EF4-FFF2-40B4-BE49-F238E27FC236}">
                <a16:creationId xmlns:a16="http://schemas.microsoft.com/office/drawing/2014/main" id="{5CE9BA66-13F5-013B-B1D4-01460FFAA002}"/>
              </a:ext>
            </a:extLst>
          </p:cNvPr>
          <p:cNvSpPr>
            <a:spLocks noGrp="1"/>
          </p:cNvSpPr>
          <p:nvPr>
            <p:ph type="sldNum" sz="quarter" idx="12"/>
          </p:nvPr>
        </p:nvSpPr>
        <p:spPr/>
        <p:txBody>
          <a:bodyPr/>
          <a:lstStyle/>
          <a:p>
            <a:fld id="{23AA811B-2EBD-4900-905E-5BE206449611}" type="slidenum">
              <a:rPr lang="en-US" smtClean="0"/>
              <a:pPr/>
              <a:t>6</a:t>
            </a:fld>
            <a:endParaRPr lang="en-US" dirty="0"/>
          </a:p>
        </p:txBody>
      </p:sp>
      <p:grpSp>
        <p:nvGrpSpPr>
          <p:cNvPr id="15" name="Group 14">
            <a:extLst>
              <a:ext uri="{FF2B5EF4-FFF2-40B4-BE49-F238E27FC236}">
                <a16:creationId xmlns:a16="http://schemas.microsoft.com/office/drawing/2014/main" id="{FDEA3E8E-4276-7BCC-A6CC-74CCCD5BE4F0}"/>
              </a:ext>
            </a:extLst>
          </p:cNvPr>
          <p:cNvGrpSpPr/>
          <p:nvPr/>
        </p:nvGrpSpPr>
        <p:grpSpPr>
          <a:xfrm>
            <a:off x="432262" y="1644650"/>
            <a:ext cx="11302537" cy="3149096"/>
            <a:chOff x="432263" y="1480690"/>
            <a:chExt cx="8279474" cy="2306815"/>
          </a:xfrm>
        </p:grpSpPr>
        <p:sp>
          <p:nvSpPr>
            <p:cNvPr id="9" name="TextBox 8">
              <a:extLst>
                <a:ext uri="{FF2B5EF4-FFF2-40B4-BE49-F238E27FC236}">
                  <a16:creationId xmlns:a16="http://schemas.microsoft.com/office/drawing/2014/main" id="{CF9DECF3-E7EB-4BE3-35D9-70335D37CF80}"/>
                </a:ext>
              </a:extLst>
            </p:cNvPr>
            <p:cNvSpPr txBox="1"/>
            <p:nvPr/>
          </p:nvSpPr>
          <p:spPr>
            <a:xfrm>
              <a:off x="432263" y="2825558"/>
              <a:ext cx="2406353" cy="961947"/>
            </a:xfrm>
            <a:prstGeom prst="rect">
              <a:avLst/>
            </a:prstGeom>
            <a:noFill/>
          </p:spPr>
          <p:txBody>
            <a:bodyPr wrap="square" rtlCol="0">
              <a:spAutoFit/>
            </a:bodyPr>
            <a:lstStyle/>
            <a:p>
              <a:pPr marL="0" marR="0" lvl="0" indent="0" algn="ctr" defTabSz="685766" rtl="0" eaLnBrk="0" fontAlgn="base" latinLnBrk="0" hangingPunct="0">
                <a:lnSpc>
                  <a:spcPct val="100000"/>
                </a:lnSpc>
                <a:spcBef>
                  <a:spcPts val="200"/>
                </a:spcBef>
                <a:spcAft>
                  <a:spcPts val="200"/>
                </a:spcAft>
                <a:buClrTx/>
                <a:buSzTx/>
                <a:buFontTx/>
                <a:buNone/>
                <a:tabLst/>
                <a:defRPr/>
              </a:pPr>
              <a:r>
                <a:rPr kumimoji="0" lang="en-US" sz="2800" b="1" i="0" u="none" strike="noStrike" kern="1200" cap="none" spc="0" normalizeH="0" baseline="0" noProof="0" dirty="0">
                  <a:ln>
                    <a:noFill/>
                  </a:ln>
                  <a:solidFill>
                    <a:srgbClr val="FFB500"/>
                  </a:solidFill>
                  <a:effectLst/>
                  <a:uLnTx/>
                  <a:uFillTx/>
                  <a:latin typeface="Tw Cen MT" panose="020B0602020104020603"/>
                  <a:ea typeface="+mn-ea"/>
                  <a:cs typeface="+mn-cs"/>
                </a:rPr>
                <a:t>Long</a:t>
              </a:r>
            </a:p>
            <a:p>
              <a:pPr marL="0" marR="0" lvl="0" indent="0" algn="ctr" defTabSz="685766" rtl="0" eaLnBrk="0" fontAlgn="base" latinLnBrk="0" hangingPunct="0">
                <a:lnSpc>
                  <a:spcPct val="100000"/>
                </a:lnSpc>
                <a:spcBef>
                  <a:spcPts val="200"/>
                </a:spcBef>
                <a:spcAft>
                  <a:spcPts val="2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w Cen MT" panose="020B0602020104020603"/>
                  <a:ea typeface="+mn-ea"/>
                  <a:cs typeface="+mn-cs"/>
                </a:rPr>
                <a:t>At least 16 characters</a:t>
              </a:r>
              <a:br>
                <a:rPr kumimoji="0" lang="en-US" sz="2400" b="0" i="0" u="none" strike="noStrike" kern="1200" cap="none" spc="0" normalizeH="0" baseline="0" noProof="0" dirty="0">
                  <a:ln>
                    <a:noFill/>
                  </a:ln>
                  <a:solidFill>
                    <a:srgbClr val="FFFFFF"/>
                  </a:solidFill>
                  <a:effectLst/>
                  <a:uLnTx/>
                  <a:uFillTx/>
                  <a:latin typeface="Tw Cen MT" panose="020B0602020104020603"/>
                  <a:ea typeface="+mn-ea"/>
                  <a:cs typeface="+mn-cs"/>
                </a:rPr>
              </a:br>
              <a:r>
                <a:rPr kumimoji="0" lang="en-US" sz="2400" b="0" i="0" u="none" strike="noStrike" kern="1200" cap="none" spc="0" normalizeH="0" baseline="0" noProof="0" dirty="0">
                  <a:ln>
                    <a:noFill/>
                  </a:ln>
                  <a:solidFill>
                    <a:srgbClr val="FFFFFF"/>
                  </a:solidFill>
                  <a:effectLst/>
                  <a:uLnTx/>
                  <a:uFillTx/>
                  <a:latin typeface="Tw Cen MT" panose="020B0602020104020603"/>
                  <a:ea typeface="+mn-ea"/>
                  <a:cs typeface="+mn-cs"/>
                </a:rPr>
                <a:t>in length</a:t>
              </a:r>
            </a:p>
          </p:txBody>
        </p:sp>
        <p:sp>
          <p:nvSpPr>
            <p:cNvPr id="10" name="TextBox 9">
              <a:extLst>
                <a:ext uri="{FF2B5EF4-FFF2-40B4-BE49-F238E27FC236}">
                  <a16:creationId xmlns:a16="http://schemas.microsoft.com/office/drawing/2014/main" id="{71EFE8CC-9AF3-ECF5-E856-51F1930641EB}"/>
                </a:ext>
              </a:extLst>
            </p:cNvPr>
            <p:cNvSpPr txBox="1"/>
            <p:nvPr/>
          </p:nvSpPr>
          <p:spPr>
            <a:xfrm>
              <a:off x="6305384" y="2825558"/>
              <a:ext cx="2406353" cy="691399"/>
            </a:xfrm>
            <a:prstGeom prst="rect">
              <a:avLst/>
            </a:prstGeom>
            <a:noFill/>
          </p:spPr>
          <p:txBody>
            <a:bodyPr wrap="square" rtlCol="0">
              <a:spAutoFit/>
            </a:bodyPr>
            <a:lstStyle/>
            <a:p>
              <a:pPr marL="0" marR="0" lvl="0" indent="0" algn="ctr" defTabSz="685766" rtl="0" eaLnBrk="0" fontAlgn="base" latinLnBrk="0" hangingPunct="0">
                <a:lnSpc>
                  <a:spcPct val="100000"/>
                </a:lnSpc>
                <a:spcBef>
                  <a:spcPts val="200"/>
                </a:spcBef>
                <a:spcAft>
                  <a:spcPts val="200"/>
                </a:spcAft>
                <a:buClrTx/>
                <a:buSzTx/>
                <a:buFontTx/>
                <a:buNone/>
                <a:tabLst/>
                <a:defRPr/>
              </a:pPr>
              <a:r>
                <a:rPr kumimoji="0" lang="en-US" sz="2800" b="1" i="0" u="none" strike="noStrike" kern="1200" cap="none" spc="0" normalizeH="0" baseline="0" noProof="0" dirty="0">
                  <a:ln>
                    <a:noFill/>
                  </a:ln>
                  <a:solidFill>
                    <a:srgbClr val="FFB500"/>
                  </a:solidFill>
                  <a:effectLst/>
                  <a:uLnTx/>
                  <a:uFillTx/>
                  <a:latin typeface="Tw Cen MT" panose="020B0602020104020603"/>
                  <a:ea typeface="+mn-ea"/>
                  <a:cs typeface="+mn-cs"/>
                </a:rPr>
                <a:t>Unique</a:t>
              </a:r>
              <a:endParaRPr kumimoji="0" lang="en-US" sz="2400" b="1" i="0" u="none" strike="noStrike" kern="1200" cap="none" spc="0" normalizeH="0" baseline="0" noProof="0" dirty="0">
                <a:ln>
                  <a:noFill/>
                </a:ln>
                <a:solidFill>
                  <a:srgbClr val="FFB500"/>
                </a:solidFill>
                <a:effectLst/>
                <a:uLnTx/>
                <a:uFillTx/>
                <a:latin typeface="Tw Cen MT" panose="020B0602020104020603"/>
                <a:ea typeface="+mn-ea"/>
                <a:cs typeface="+mn-cs"/>
              </a:endParaRPr>
            </a:p>
            <a:p>
              <a:pPr marL="0" marR="0" lvl="0" indent="0" algn="ctr" defTabSz="685766" rtl="0" eaLnBrk="0" fontAlgn="base" latinLnBrk="0" hangingPunct="0">
                <a:lnSpc>
                  <a:spcPct val="100000"/>
                </a:lnSpc>
                <a:spcBef>
                  <a:spcPts val="200"/>
                </a:spcBef>
                <a:spcAft>
                  <a:spcPts val="2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w Cen MT" panose="020B0602020104020603"/>
                  <a:ea typeface="+mn-ea"/>
                  <a:cs typeface="+mn-cs"/>
                </a:rPr>
                <a:t>Never reuse passwords</a:t>
              </a:r>
              <a:endParaRPr lang="en-US" sz="2400" dirty="0">
                <a:solidFill>
                  <a:srgbClr val="FFFFFF"/>
                </a:solidFill>
                <a:latin typeface="Tw Cen MT" panose="020B0602020104020603"/>
              </a:endParaRPr>
            </a:p>
          </p:txBody>
        </p:sp>
        <p:pic>
          <p:nvPicPr>
            <p:cNvPr id="11" name="Graphic 10">
              <a:extLst>
                <a:ext uri="{FF2B5EF4-FFF2-40B4-BE49-F238E27FC236}">
                  <a16:creationId xmlns:a16="http://schemas.microsoft.com/office/drawing/2014/main" id="{A228B636-5FD2-D9D3-248B-4C530EE02C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889" y="1480690"/>
              <a:ext cx="1181100" cy="1181100"/>
            </a:xfrm>
            <a:prstGeom prst="rect">
              <a:avLst/>
            </a:prstGeom>
          </p:spPr>
        </p:pic>
        <p:pic>
          <p:nvPicPr>
            <p:cNvPr id="12" name="Graphic 11">
              <a:extLst>
                <a:ext uri="{FF2B5EF4-FFF2-40B4-BE49-F238E27FC236}">
                  <a16:creationId xmlns:a16="http://schemas.microsoft.com/office/drawing/2014/main" id="{2388D7D0-996F-1F63-2B42-99AA93213C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18010" y="1480690"/>
              <a:ext cx="1181100" cy="1181100"/>
            </a:xfrm>
            <a:prstGeom prst="rect">
              <a:avLst/>
            </a:prstGeom>
          </p:spPr>
        </p:pic>
        <p:pic>
          <p:nvPicPr>
            <p:cNvPr id="13" name="Graphic 12">
              <a:extLst>
                <a:ext uri="{FF2B5EF4-FFF2-40B4-BE49-F238E27FC236}">
                  <a16:creationId xmlns:a16="http://schemas.microsoft.com/office/drawing/2014/main" id="{3FC647E6-A87A-D530-98F0-F9CE0A4503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1450" y="1480690"/>
              <a:ext cx="1181100" cy="1181100"/>
            </a:xfrm>
            <a:prstGeom prst="rect">
              <a:avLst/>
            </a:prstGeom>
          </p:spPr>
        </p:pic>
        <p:sp>
          <p:nvSpPr>
            <p:cNvPr id="14" name="TextBox 13">
              <a:extLst>
                <a:ext uri="{FF2B5EF4-FFF2-40B4-BE49-F238E27FC236}">
                  <a16:creationId xmlns:a16="http://schemas.microsoft.com/office/drawing/2014/main" id="{8ABE313C-EA6C-D5F6-C573-31E1A104B237}"/>
                </a:ext>
              </a:extLst>
            </p:cNvPr>
            <p:cNvSpPr txBox="1"/>
            <p:nvPr/>
          </p:nvSpPr>
          <p:spPr>
            <a:xfrm>
              <a:off x="3368824" y="2825558"/>
              <a:ext cx="2406353" cy="961947"/>
            </a:xfrm>
            <a:prstGeom prst="rect">
              <a:avLst/>
            </a:prstGeom>
            <a:noFill/>
          </p:spPr>
          <p:txBody>
            <a:bodyPr wrap="square" rtlCol="0">
              <a:spAutoFit/>
            </a:bodyPr>
            <a:lstStyle/>
            <a:p>
              <a:pPr marL="0" marR="0" lvl="0" indent="0" algn="ctr" defTabSz="685766" rtl="0" eaLnBrk="0" fontAlgn="base" latinLnBrk="0" hangingPunct="0">
                <a:lnSpc>
                  <a:spcPct val="100000"/>
                </a:lnSpc>
                <a:spcBef>
                  <a:spcPts val="200"/>
                </a:spcBef>
                <a:spcAft>
                  <a:spcPts val="200"/>
                </a:spcAft>
                <a:buClrTx/>
                <a:buSzTx/>
                <a:buFontTx/>
                <a:buNone/>
                <a:tabLst/>
                <a:defRPr/>
              </a:pPr>
              <a:r>
                <a:rPr lang="en-US" sz="2800" b="1" dirty="0">
                  <a:solidFill>
                    <a:srgbClr val="FFB500"/>
                  </a:solidFill>
                  <a:latin typeface="Tw Cen MT" panose="020B0602020104020603"/>
                </a:rPr>
                <a:t>Random</a:t>
              </a:r>
              <a:endParaRPr kumimoji="0" lang="en-US" sz="2400" b="1" i="0" u="none" strike="noStrike" kern="1200" cap="none" spc="0" normalizeH="0" baseline="0" noProof="0" dirty="0">
                <a:ln>
                  <a:noFill/>
                </a:ln>
                <a:solidFill>
                  <a:srgbClr val="FFB500"/>
                </a:solidFill>
                <a:effectLst/>
                <a:uLnTx/>
                <a:uFillTx/>
                <a:latin typeface="Tw Cen MT" panose="020B0602020104020603"/>
                <a:ea typeface="+mn-ea"/>
                <a:cs typeface="+mn-cs"/>
              </a:endParaRPr>
            </a:p>
            <a:p>
              <a:pPr marL="0" marR="0" lvl="0" indent="0" algn="ctr" defTabSz="685766" rtl="0" eaLnBrk="0" fontAlgn="base" latinLnBrk="0" hangingPunct="0">
                <a:lnSpc>
                  <a:spcPct val="100000"/>
                </a:lnSpc>
                <a:spcBef>
                  <a:spcPts val="200"/>
                </a:spcBef>
                <a:spcAft>
                  <a:spcPts val="2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w Cen MT" panose="020B0602020104020603"/>
                  <a:ea typeface="+mn-ea"/>
                  <a:cs typeface="+mn-cs"/>
                </a:rPr>
                <a:t>Combination of</a:t>
              </a:r>
              <a:br>
                <a:rPr kumimoji="0" lang="en-US" sz="2400" b="0" i="0" u="none" strike="noStrike" kern="1200" cap="none" spc="0" normalizeH="0" baseline="0" noProof="0" dirty="0">
                  <a:ln>
                    <a:noFill/>
                  </a:ln>
                  <a:solidFill>
                    <a:srgbClr val="FFFFFF"/>
                  </a:solidFill>
                  <a:effectLst/>
                  <a:uLnTx/>
                  <a:uFillTx/>
                  <a:latin typeface="Tw Cen MT" panose="020B0602020104020603"/>
                  <a:ea typeface="+mn-ea"/>
                  <a:cs typeface="+mn-cs"/>
                </a:rPr>
              </a:br>
              <a:r>
                <a:rPr kumimoji="0" lang="en-US" sz="2400" b="0" i="0" u="none" strike="noStrike" kern="1200" cap="none" spc="0" normalizeH="0" baseline="0" noProof="0" dirty="0">
                  <a:ln>
                    <a:noFill/>
                  </a:ln>
                  <a:solidFill>
                    <a:srgbClr val="FFFFFF"/>
                  </a:solidFill>
                  <a:effectLst/>
                  <a:uLnTx/>
                  <a:uFillTx/>
                  <a:latin typeface="Tw Cen MT" panose="020B0602020104020603"/>
                  <a:ea typeface="+mn-ea"/>
                  <a:cs typeface="+mn-cs"/>
                </a:rPr>
                <a:t>character types</a:t>
              </a:r>
            </a:p>
          </p:txBody>
        </p:sp>
      </p:grpSp>
    </p:spTree>
    <p:extLst>
      <p:ext uri="{BB962C8B-B14F-4D97-AF65-F5344CB8AC3E}">
        <p14:creationId xmlns:p14="http://schemas.microsoft.com/office/powerpoint/2010/main" val="61436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947C8-F290-7296-6B95-F8248CDC341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58057A2-1247-DB31-3518-6CDED89E3EBD}"/>
              </a:ext>
            </a:extLst>
          </p:cNvPr>
          <p:cNvPicPr>
            <a:picLocks noChangeAspect="1"/>
          </p:cNvPicPr>
          <p:nvPr/>
        </p:nvPicPr>
        <p:blipFill>
          <a:blip r:embed="rId3"/>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6876956-EA0B-50B9-C842-0C6886DB47F3}"/>
              </a:ext>
            </a:extLst>
          </p:cNvPr>
          <p:cNvSpPr/>
          <p:nvPr/>
        </p:nvSpPr>
        <p:spPr>
          <a:xfrm>
            <a:off x="0" y="0"/>
            <a:ext cx="12192000" cy="6858000"/>
          </a:xfrm>
          <a:prstGeom prst="rect">
            <a:avLst/>
          </a:prstGeom>
          <a:gradFill flip="none" rotWithShape="1">
            <a:gsLst>
              <a:gs pos="100000">
                <a:srgbClr val="0057B8">
                  <a:alpha val="90000"/>
                </a:srgbClr>
              </a:gs>
              <a:gs pos="31000">
                <a:schemeClr val="bg2">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2" name="Text Placeholder 1">
            <a:extLst>
              <a:ext uri="{FF2B5EF4-FFF2-40B4-BE49-F238E27FC236}">
                <a16:creationId xmlns:a16="http://schemas.microsoft.com/office/drawing/2014/main" id="{4BA6C5E1-7B86-7677-292E-51EC387DE524}"/>
              </a:ext>
            </a:extLst>
          </p:cNvPr>
          <p:cNvSpPr>
            <a:spLocks noGrp="1"/>
          </p:cNvSpPr>
          <p:nvPr>
            <p:ph type="body" sz="quarter" idx="17"/>
          </p:nvPr>
        </p:nvSpPr>
        <p:spPr/>
        <p:txBody>
          <a:bodyPr/>
          <a:lstStyle/>
          <a:p>
            <a:r>
              <a:rPr lang="en-US" dirty="0"/>
              <a:t>Source: </a:t>
            </a:r>
            <a:r>
              <a:rPr lang="en-US" dirty="0" err="1"/>
              <a:t>NordPass</a:t>
            </a:r>
            <a:r>
              <a:rPr lang="en-US" dirty="0"/>
              <a:t>, Top 200 Most Common Passwords, 2024</a:t>
            </a:r>
          </a:p>
        </p:txBody>
      </p:sp>
      <p:pic>
        <p:nvPicPr>
          <p:cNvPr id="8" name="Optiv logo neg">
            <a:extLst>
              <a:ext uri="{FF2B5EF4-FFF2-40B4-BE49-F238E27FC236}">
                <a16:creationId xmlns:a16="http://schemas.microsoft.com/office/drawing/2014/main" id="{B3663C53-F3B5-3C51-2BE5-2D4F4D6283A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bwMode="black">
          <a:xfrm>
            <a:off x="400336" y="6334612"/>
            <a:ext cx="782522" cy="414000"/>
          </a:xfrm>
          <a:prstGeom prst="rect">
            <a:avLst/>
          </a:prstGeom>
        </p:spPr>
      </p:pic>
      <p:sp>
        <p:nvSpPr>
          <p:cNvPr id="5" name="Title 1">
            <a:extLst>
              <a:ext uri="{FF2B5EF4-FFF2-40B4-BE49-F238E27FC236}">
                <a16:creationId xmlns:a16="http://schemas.microsoft.com/office/drawing/2014/main" id="{5FD83C99-F661-BB64-C067-0B1BBF60BEB8}"/>
              </a:ext>
            </a:extLst>
          </p:cNvPr>
          <p:cNvSpPr txBox="1">
            <a:spLocks/>
          </p:cNvSpPr>
          <p:nvPr/>
        </p:nvSpPr>
        <p:spPr>
          <a:xfrm>
            <a:off x="457200" y="1072919"/>
            <a:ext cx="11277600" cy="3204980"/>
          </a:xfrm>
          <a:prstGeom prst="rect">
            <a:avLst/>
          </a:prstGeom>
        </p:spPr>
        <p:txBody>
          <a:bodyPr wrap="square" lIns="0" tIns="0" rIns="0" bIns="0">
            <a:spAutoFit/>
          </a:bodyPr>
          <a:lstStyle>
            <a:lvl1pPr algn="l" rtl="0" eaLnBrk="1" fontAlgn="base" hangingPunct="1">
              <a:lnSpc>
                <a:spcPct val="90000"/>
              </a:lnSpc>
              <a:spcBef>
                <a:spcPct val="0"/>
              </a:spcBef>
              <a:spcAft>
                <a:spcPct val="0"/>
              </a:spcAft>
              <a:defRPr lang="en-US" sz="2800" b="1" kern="1200" cap="none" baseline="0" dirty="0">
                <a:solidFill>
                  <a:schemeClr val="accent1"/>
                </a:solidFill>
                <a:latin typeface="+mj-lt"/>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2pPr>
            <a:lvl3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3pPr>
            <a:lvl4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4pPr>
            <a:lvl5pPr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5pPr>
            <a:lvl6pPr marL="457166"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6pPr>
            <a:lvl7pPr marL="914333"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7pPr>
            <a:lvl8pPr marL="1371498"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8pPr>
            <a:lvl9pPr marL="1828664" algn="l" rtl="0" eaLnBrk="1" fontAlgn="base" hangingPunct="1">
              <a:lnSpc>
                <a:spcPct val="90000"/>
              </a:lnSpc>
              <a:spcBef>
                <a:spcPct val="0"/>
              </a:spcBef>
              <a:spcAft>
                <a:spcPct val="0"/>
              </a:spcAft>
              <a:defRPr sz="4400">
                <a:solidFill>
                  <a:schemeClr val="tx1"/>
                </a:solidFill>
                <a:latin typeface="Tw Cen MT" panose="020B0602020104020603" pitchFamily="34" charset="77"/>
              </a:defRPr>
            </a:lvl9pPr>
          </a:lstStyle>
          <a:p>
            <a:pPr lvl="0" algn="ctr">
              <a:lnSpc>
                <a:spcPct val="110000"/>
              </a:lnSpc>
              <a:spcBef>
                <a:spcPts val="200"/>
              </a:spcBef>
              <a:spcAft>
                <a:spcPts val="200"/>
              </a:spcAft>
              <a:defRPr/>
            </a:pPr>
            <a:r>
              <a:rPr lang="en-US" sz="9600" dirty="0">
                <a:solidFill>
                  <a:schemeClr val="accent4"/>
                </a:solidFill>
              </a:rPr>
              <a:t>The 20 most common</a:t>
            </a:r>
            <a:br>
              <a:rPr lang="en-US" sz="8000" dirty="0">
                <a:solidFill>
                  <a:schemeClr val="accent5"/>
                </a:solidFill>
              </a:rPr>
            </a:br>
            <a:r>
              <a:rPr lang="en-US" sz="4800" dirty="0"/>
              <a:t>passwords can be cracked by cybercriminals </a:t>
            </a:r>
            <a:r>
              <a:rPr lang="en-US" sz="4800" dirty="0">
                <a:solidFill>
                  <a:schemeClr val="accent4"/>
                </a:solidFill>
              </a:rPr>
              <a:t>in under one second</a:t>
            </a:r>
            <a:r>
              <a:rPr lang="en-US" sz="4800" dirty="0">
                <a:solidFill>
                  <a:schemeClr val="tx1"/>
                </a:solidFill>
              </a:rPr>
              <a:t>.</a:t>
            </a:r>
            <a:endParaRPr kumimoji="0" lang="en-US" sz="3200" u="none" strike="noStrike" kern="1200" cap="none" spc="0" normalizeH="0" baseline="0" noProof="0" dirty="0">
              <a:ln>
                <a:noFill/>
              </a:ln>
              <a:solidFill>
                <a:schemeClr val="tx1"/>
              </a:solidFill>
              <a:effectLst/>
              <a:uLnTx/>
              <a:uFillTx/>
              <a:latin typeface="Tw Cen MT" panose="020B0602020104020603"/>
              <a:ea typeface="+mj-ea"/>
            </a:endParaRPr>
          </a:p>
        </p:txBody>
      </p:sp>
      <p:sp>
        <p:nvSpPr>
          <p:cNvPr id="9" name="PublicConf" descr="{&quot;templafy&quot;:{&quot;id&quot;:&quot;b8bfcb74-9288-4362-b2e7-f601fe456414&quot;}}">
            <a:extLst>
              <a:ext uri="{FF2B5EF4-FFF2-40B4-BE49-F238E27FC236}">
                <a16:creationId xmlns:a16="http://schemas.microsoft.com/office/drawing/2014/main" id="{7BC1E7FA-8883-2FEF-7A9B-464EFDE5AFBB}"/>
              </a:ext>
            </a:extLst>
          </p:cNvPr>
          <p:cNvSpPr txBox="1">
            <a:spLocks/>
          </p:cNvSpPr>
          <p:nvPr/>
        </p:nvSpPr>
        <p:spPr bwMode="black">
          <a:xfrm>
            <a:off x="7142400" y="6451200"/>
            <a:ext cx="4222800" cy="180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alpha val="50000"/>
                  </a:schemeClr>
                </a:solidFill>
              </a:rPr>
              <a:t>Proprietary and CONFIDENTIAL. Do Not Distribute. © </a:t>
            </a:r>
            <a:fld id="{DBD198F0-6505-48AC-8159-E67C9948D582}" type="datetimeyyyy">
              <a:rPr lang="en-US" smtClean="0">
                <a:solidFill>
                  <a:schemeClr val="tx1">
                    <a:alpha val="50000"/>
                  </a:schemeClr>
                </a:solidFill>
              </a:rPr>
              <a:t>2025</a:t>
            </a:fld>
            <a:r>
              <a:rPr lang="en-US" dirty="0">
                <a:solidFill>
                  <a:schemeClr val="tx1">
                    <a:alpha val="50000"/>
                  </a:schemeClr>
                </a:solidFill>
              </a:rPr>
              <a:t> Optiv Security Inc. All Rights Reserved.</a:t>
            </a:r>
          </a:p>
        </p:txBody>
      </p:sp>
      <p:sp>
        <p:nvSpPr>
          <p:cNvPr id="10" name="Slide Number Placeholder 4">
            <a:extLst>
              <a:ext uri="{FF2B5EF4-FFF2-40B4-BE49-F238E27FC236}">
                <a16:creationId xmlns:a16="http://schemas.microsoft.com/office/drawing/2014/main" id="{7B09FC55-1925-23DB-300F-D89DB77C0BEA}"/>
              </a:ext>
            </a:extLst>
          </p:cNvPr>
          <p:cNvSpPr>
            <a:spLocks noGrp="1"/>
          </p:cNvSpPr>
          <p:nvPr>
            <p:ph type="sldNum" sz="quarter" idx="12"/>
          </p:nvPr>
        </p:nvSpPr>
        <p:spPr>
          <a:xfrm>
            <a:off x="11365200" y="6451200"/>
            <a:ext cx="370800" cy="180000"/>
          </a:xfrm>
        </p:spPr>
        <p:txBody>
          <a:bodyPr/>
          <a:lstStyle>
            <a:lvl1pPr algn="r">
              <a:defRPr/>
            </a:lvl1pPr>
          </a:lstStyle>
          <a:p>
            <a:fld id="{23AA811B-2EBD-4900-905E-5BE206449611}" type="slidenum">
              <a:rPr lang="en-US" smtClean="0"/>
              <a:pPr/>
              <a:t>7</a:t>
            </a:fld>
            <a:endParaRPr lang="en-US" dirty="0"/>
          </a:p>
        </p:txBody>
      </p:sp>
    </p:spTree>
    <p:extLst>
      <p:ext uri="{BB962C8B-B14F-4D97-AF65-F5344CB8AC3E}">
        <p14:creationId xmlns:p14="http://schemas.microsoft.com/office/powerpoint/2010/main" val="294743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327DAE9-9E01-0720-DEFD-56B5EC7C38E2}"/>
              </a:ext>
            </a:extLst>
          </p:cNvPr>
          <p:cNvGrpSpPr/>
          <p:nvPr/>
        </p:nvGrpSpPr>
        <p:grpSpPr>
          <a:xfrm>
            <a:off x="457199" y="1644650"/>
            <a:ext cx="11277095" cy="2769222"/>
            <a:chOff x="355333" y="1430693"/>
            <a:chExt cx="11378962" cy="3225343"/>
          </a:xfrm>
          <a:solidFill>
            <a:schemeClr val="accent2">
              <a:lumMod val="50000"/>
              <a:lumOff val="50000"/>
            </a:schemeClr>
          </a:solidFill>
        </p:grpSpPr>
        <p:sp>
          <p:nvSpPr>
            <p:cNvPr id="9" name="Freeform: Shape 8">
              <a:extLst>
                <a:ext uri="{FF2B5EF4-FFF2-40B4-BE49-F238E27FC236}">
                  <a16:creationId xmlns:a16="http://schemas.microsoft.com/office/drawing/2014/main" id="{F5C39D07-E9BB-2C9C-96C5-4204863B7D8C}"/>
                </a:ext>
              </a:extLst>
            </p:cNvPr>
            <p:cNvSpPr/>
            <p:nvPr/>
          </p:nvSpPr>
          <p:spPr>
            <a:xfrm>
              <a:off x="355333" y="1430693"/>
              <a:ext cx="2078609" cy="1488620"/>
            </a:xfrm>
            <a:custGeom>
              <a:avLst/>
              <a:gdLst>
                <a:gd name="connsiteX0" fmla="*/ 0 w 2078609"/>
                <a:gd name="connsiteY0" fmla="*/ 0 h 1488620"/>
                <a:gd name="connsiteX1" fmla="*/ 2078609 w 2078609"/>
                <a:gd name="connsiteY1" fmla="*/ 0 h 1488620"/>
                <a:gd name="connsiteX2" fmla="*/ 2078609 w 2078609"/>
                <a:gd name="connsiteY2" fmla="*/ 1488620 h 1488620"/>
                <a:gd name="connsiteX3" fmla="*/ 0 w 2078609"/>
                <a:gd name="connsiteY3" fmla="*/ 1488620 h 1488620"/>
                <a:gd name="connsiteX4" fmla="*/ 0 w 2078609"/>
                <a:gd name="connsiteY4" fmla="*/ 0 h 14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609" h="1488620">
                  <a:moveTo>
                    <a:pt x="0" y="0"/>
                  </a:moveTo>
                  <a:lnTo>
                    <a:pt x="2078609" y="0"/>
                  </a:lnTo>
                  <a:lnTo>
                    <a:pt x="2078609" y="1488620"/>
                  </a:lnTo>
                  <a:lnTo>
                    <a:pt x="0" y="1488620"/>
                  </a:lnTo>
                  <a:lnTo>
                    <a:pt x="0" y="0"/>
                  </a:lnTo>
                  <a:close/>
                </a:path>
              </a:pathLst>
            </a:custGeom>
            <a:grpFill/>
            <a:ln w="19050">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2800" b="1" kern="1200" dirty="0"/>
                <a:t>123456</a:t>
              </a:r>
              <a:endParaRPr lang="en-US" sz="2800" kern="1200" dirty="0"/>
            </a:p>
          </p:txBody>
        </p:sp>
        <p:sp>
          <p:nvSpPr>
            <p:cNvPr id="10" name="Freeform: Shape 9">
              <a:extLst>
                <a:ext uri="{FF2B5EF4-FFF2-40B4-BE49-F238E27FC236}">
                  <a16:creationId xmlns:a16="http://schemas.microsoft.com/office/drawing/2014/main" id="{42ABC00B-BADF-F617-2273-6547B9A10662}"/>
                </a:ext>
              </a:extLst>
            </p:cNvPr>
            <p:cNvSpPr/>
            <p:nvPr/>
          </p:nvSpPr>
          <p:spPr>
            <a:xfrm>
              <a:off x="2682047" y="1430693"/>
              <a:ext cx="2078609" cy="1488620"/>
            </a:xfrm>
            <a:custGeom>
              <a:avLst/>
              <a:gdLst>
                <a:gd name="connsiteX0" fmla="*/ 0 w 2078609"/>
                <a:gd name="connsiteY0" fmla="*/ 0 h 1488620"/>
                <a:gd name="connsiteX1" fmla="*/ 2078609 w 2078609"/>
                <a:gd name="connsiteY1" fmla="*/ 0 h 1488620"/>
                <a:gd name="connsiteX2" fmla="*/ 2078609 w 2078609"/>
                <a:gd name="connsiteY2" fmla="*/ 1488620 h 1488620"/>
                <a:gd name="connsiteX3" fmla="*/ 0 w 2078609"/>
                <a:gd name="connsiteY3" fmla="*/ 1488620 h 1488620"/>
                <a:gd name="connsiteX4" fmla="*/ 0 w 2078609"/>
                <a:gd name="connsiteY4" fmla="*/ 0 h 14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609" h="1488620">
                  <a:moveTo>
                    <a:pt x="0" y="0"/>
                  </a:moveTo>
                  <a:lnTo>
                    <a:pt x="2078609" y="0"/>
                  </a:lnTo>
                  <a:lnTo>
                    <a:pt x="2078609" y="1488620"/>
                  </a:lnTo>
                  <a:lnTo>
                    <a:pt x="0" y="1488620"/>
                  </a:lnTo>
                  <a:lnTo>
                    <a:pt x="0" y="0"/>
                  </a:lnTo>
                  <a:close/>
                </a:path>
              </a:pathLst>
            </a:custGeom>
            <a:grpFill/>
            <a:ln w="19050">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2800" b="1" kern="1200" dirty="0"/>
                <a:t>123456789</a:t>
              </a:r>
            </a:p>
          </p:txBody>
        </p:sp>
        <p:sp>
          <p:nvSpPr>
            <p:cNvPr id="11" name="Freeform: Shape 10">
              <a:extLst>
                <a:ext uri="{FF2B5EF4-FFF2-40B4-BE49-F238E27FC236}">
                  <a16:creationId xmlns:a16="http://schemas.microsoft.com/office/drawing/2014/main" id="{594CB1D9-2FEA-6809-87AD-7591D7685FD7}"/>
                </a:ext>
              </a:extLst>
            </p:cNvPr>
            <p:cNvSpPr/>
            <p:nvPr/>
          </p:nvSpPr>
          <p:spPr>
            <a:xfrm>
              <a:off x="5008760" y="1430693"/>
              <a:ext cx="2075359" cy="1488620"/>
            </a:xfrm>
            <a:custGeom>
              <a:avLst/>
              <a:gdLst>
                <a:gd name="connsiteX0" fmla="*/ 0 w 2075359"/>
                <a:gd name="connsiteY0" fmla="*/ 0 h 1488620"/>
                <a:gd name="connsiteX1" fmla="*/ 2075359 w 2075359"/>
                <a:gd name="connsiteY1" fmla="*/ 0 h 1488620"/>
                <a:gd name="connsiteX2" fmla="*/ 2075359 w 2075359"/>
                <a:gd name="connsiteY2" fmla="*/ 1488620 h 1488620"/>
                <a:gd name="connsiteX3" fmla="*/ 0 w 2075359"/>
                <a:gd name="connsiteY3" fmla="*/ 1488620 h 1488620"/>
                <a:gd name="connsiteX4" fmla="*/ 0 w 2075359"/>
                <a:gd name="connsiteY4" fmla="*/ 0 h 14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359" h="1488620">
                  <a:moveTo>
                    <a:pt x="0" y="0"/>
                  </a:moveTo>
                  <a:lnTo>
                    <a:pt x="2075359" y="0"/>
                  </a:lnTo>
                  <a:lnTo>
                    <a:pt x="2075359" y="1488620"/>
                  </a:lnTo>
                  <a:lnTo>
                    <a:pt x="0" y="1488620"/>
                  </a:lnTo>
                  <a:lnTo>
                    <a:pt x="0" y="0"/>
                  </a:lnTo>
                  <a:close/>
                </a:path>
              </a:pathLst>
            </a:custGeom>
            <a:grpFill/>
            <a:ln w="19050">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2800" b="1" kern="1200" dirty="0"/>
                <a:t>12345678</a:t>
              </a:r>
              <a:endParaRPr lang="en-US" sz="2800" kern="1200" dirty="0"/>
            </a:p>
          </p:txBody>
        </p:sp>
        <p:sp>
          <p:nvSpPr>
            <p:cNvPr id="12" name="Freeform: Shape 11">
              <a:extLst>
                <a:ext uri="{FF2B5EF4-FFF2-40B4-BE49-F238E27FC236}">
                  <a16:creationId xmlns:a16="http://schemas.microsoft.com/office/drawing/2014/main" id="{6E26DE60-7C85-8A60-77A9-52DA5BF36A1F}"/>
                </a:ext>
              </a:extLst>
            </p:cNvPr>
            <p:cNvSpPr/>
            <p:nvPr/>
          </p:nvSpPr>
          <p:spPr>
            <a:xfrm>
              <a:off x="7332223" y="1430693"/>
              <a:ext cx="2075359" cy="1488620"/>
            </a:xfrm>
            <a:custGeom>
              <a:avLst/>
              <a:gdLst>
                <a:gd name="connsiteX0" fmla="*/ 0 w 2075359"/>
                <a:gd name="connsiteY0" fmla="*/ 0 h 1488620"/>
                <a:gd name="connsiteX1" fmla="*/ 2075359 w 2075359"/>
                <a:gd name="connsiteY1" fmla="*/ 0 h 1488620"/>
                <a:gd name="connsiteX2" fmla="*/ 2075359 w 2075359"/>
                <a:gd name="connsiteY2" fmla="*/ 1488620 h 1488620"/>
                <a:gd name="connsiteX3" fmla="*/ 0 w 2075359"/>
                <a:gd name="connsiteY3" fmla="*/ 1488620 h 1488620"/>
                <a:gd name="connsiteX4" fmla="*/ 0 w 2075359"/>
                <a:gd name="connsiteY4" fmla="*/ 0 h 14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359" h="1488620">
                  <a:moveTo>
                    <a:pt x="0" y="0"/>
                  </a:moveTo>
                  <a:lnTo>
                    <a:pt x="2075359" y="0"/>
                  </a:lnTo>
                  <a:lnTo>
                    <a:pt x="2075359" y="1488620"/>
                  </a:lnTo>
                  <a:lnTo>
                    <a:pt x="0" y="1488620"/>
                  </a:lnTo>
                  <a:lnTo>
                    <a:pt x="0" y="0"/>
                  </a:lnTo>
                  <a:close/>
                </a:path>
              </a:pathLst>
            </a:custGeom>
            <a:grpFill/>
            <a:ln w="19050">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2800" b="1" kern="1200" dirty="0"/>
                <a:t>password</a:t>
              </a:r>
              <a:endParaRPr lang="en-US" sz="2800" kern="1200" dirty="0"/>
            </a:p>
          </p:txBody>
        </p:sp>
        <p:sp>
          <p:nvSpPr>
            <p:cNvPr id="13" name="Freeform: Shape 12">
              <a:extLst>
                <a:ext uri="{FF2B5EF4-FFF2-40B4-BE49-F238E27FC236}">
                  <a16:creationId xmlns:a16="http://schemas.microsoft.com/office/drawing/2014/main" id="{FFEC2029-7BFC-9117-8E6E-1347851AF90C}"/>
                </a:ext>
              </a:extLst>
            </p:cNvPr>
            <p:cNvSpPr/>
            <p:nvPr/>
          </p:nvSpPr>
          <p:spPr>
            <a:xfrm>
              <a:off x="9655686" y="1430693"/>
              <a:ext cx="2078609" cy="1488620"/>
            </a:xfrm>
            <a:custGeom>
              <a:avLst/>
              <a:gdLst>
                <a:gd name="connsiteX0" fmla="*/ 0 w 2078609"/>
                <a:gd name="connsiteY0" fmla="*/ 0 h 1488620"/>
                <a:gd name="connsiteX1" fmla="*/ 2078609 w 2078609"/>
                <a:gd name="connsiteY1" fmla="*/ 0 h 1488620"/>
                <a:gd name="connsiteX2" fmla="*/ 2078609 w 2078609"/>
                <a:gd name="connsiteY2" fmla="*/ 1488620 h 1488620"/>
                <a:gd name="connsiteX3" fmla="*/ 0 w 2078609"/>
                <a:gd name="connsiteY3" fmla="*/ 1488620 h 1488620"/>
                <a:gd name="connsiteX4" fmla="*/ 0 w 2078609"/>
                <a:gd name="connsiteY4" fmla="*/ 0 h 14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609" h="1488620">
                  <a:moveTo>
                    <a:pt x="0" y="0"/>
                  </a:moveTo>
                  <a:lnTo>
                    <a:pt x="2078609" y="0"/>
                  </a:lnTo>
                  <a:lnTo>
                    <a:pt x="2078609" y="1488620"/>
                  </a:lnTo>
                  <a:lnTo>
                    <a:pt x="0" y="1488620"/>
                  </a:lnTo>
                  <a:lnTo>
                    <a:pt x="0" y="0"/>
                  </a:lnTo>
                  <a:close/>
                </a:path>
              </a:pathLst>
            </a:custGeom>
            <a:grpFill/>
            <a:ln w="19050">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2800" b="1" kern="1200" dirty="0"/>
                <a:t>qwerty123</a:t>
              </a:r>
              <a:endParaRPr lang="en-US" sz="2800" kern="1200" dirty="0"/>
            </a:p>
          </p:txBody>
        </p:sp>
        <p:sp>
          <p:nvSpPr>
            <p:cNvPr id="14" name="Freeform: Shape 13">
              <a:extLst>
                <a:ext uri="{FF2B5EF4-FFF2-40B4-BE49-F238E27FC236}">
                  <a16:creationId xmlns:a16="http://schemas.microsoft.com/office/drawing/2014/main" id="{3E87E7FB-395D-6A72-7231-44C8CEF767D9}"/>
                </a:ext>
              </a:extLst>
            </p:cNvPr>
            <p:cNvSpPr/>
            <p:nvPr/>
          </p:nvSpPr>
          <p:spPr>
            <a:xfrm>
              <a:off x="355792" y="3167416"/>
              <a:ext cx="2078609" cy="1488620"/>
            </a:xfrm>
            <a:custGeom>
              <a:avLst/>
              <a:gdLst>
                <a:gd name="connsiteX0" fmla="*/ 0 w 2078609"/>
                <a:gd name="connsiteY0" fmla="*/ 0 h 1488620"/>
                <a:gd name="connsiteX1" fmla="*/ 2078609 w 2078609"/>
                <a:gd name="connsiteY1" fmla="*/ 0 h 1488620"/>
                <a:gd name="connsiteX2" fmla="*/ 2078609 w 2078609"/>
                <a:gd name="connsiteY2" fmla="*/ 1488620 h 1488620"/>
                <a:gd name="connsiteX3" fmla="*/ 0 w 2078609"/>
                <a:gd name="connsiteY3" fmla="*/ 1488620 h 1488620"/>
                <a:gd name="connsiteX4" fmla="*/ 0 w 2078609"/>
                <a:gd name="connsiteY4" fmla="*/ 0 h 14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609" h="1488620">
                  <a:moveTo>
                    <a:pt x="0" y="0"/>
                  </a:moveTo>
                  <a:lnTo>
                    <a:pt x="2078609" y="0"/>
                  </a:lnTo>
                  <a:lnTo>
                    <a:pt x="2078609" y="1488620"/>
                  </a:lnTo>
                  <a:lnTo>
                    <a:pt x="0" y="1488620"/>
                  </a:lnTo>
                  <a:lnTo>
                    <a:pt x="0" y="0"/>
                  </a:lnTo>
                  <a:close/>
                </a:path>
              </a:pathLst>
            </a:custGeom>
            <a:grpFill/>
            <a:ln w="19050">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2800" b="1" kern="1200" dirty="0"/>
                <a:t>qwerty1</a:t>
              </a:r>
              <a:endParaRPr lang="en-US" sz="2800" kern="1200" dirty="0"/>
            </a:p>
          </p:txBody>
        </p:sp>
        <p:sp>
          <p:nvSpPr>
            <p:cNvPr id="15" name="Freeform: Shape 14">
              <a:extLst>
                <a:ext uri="{FF2B5EF4-FFF2-40B4-BE49-F238E27FC236}">
                  <a16:creationId xmlns:a16="http://schemas.microsoft.com/office/drawing/2014/main" id="{E1848076-9134-C057-F716-E969D225A655}"/>
                </a:ext>
              </a:extLst>
            </p:cNvPr>
            <p:cNvSpPr/>
            <p:nvPr/>
          </p:nvSpPr>
          <p:spPr>
            <a:xfrm>
              <a:off x="2682505" y="3167416"/>
              <a:ext cx="2075359" cy="1488620"/>
            </a:xfrm>
            <a:custGeom>
              <a:avLst/>
              <a:gdLst>
                <a:gd name="connsiteX0" fmla="*/ 0 w 2075359"/>
                <a:gd name="connsiteY0" fmla="*/ 0 h 1488620"/>
                <a:gd name="connsiteX1" fmla="*/ 2075359 w 2075359"/>
                <a:gd name="connsiteY1" fmla="*/ 0 h 1488620"/>
                <a:gd name="connsiteX2" fmla="*/ 2075359 w 2075359"/>
                <a:gd name="connsiteY2" fmla="*/ 1488620 h 1488620"/>
                <a:gd name="connsiteX3" fmla="*/ 0 w 2075359"/>
                <a:gd name="connsiteY3" fmla="*/ 1488620 h 1488620"/>
                <a:gd name="connsiteX4" fmla="*/ 0 w 2075359"/>
                <a:gd name="connsiteY4" fmla="*/ 0 h 14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359" h="1488620">
                  <a:moveTo>
                    <a:pt x="0" y="0"/>
                  </a:moveTo>
                  <a:lnTo>
                    <a:pt x="2075359" y="0"/>
                  </a:lnTo>
                  <a:lnTo>
                    <a:pt x="2075359" y="1488620"/>
                  </a:lnTo>
                  <a:lnTo>
                    <a:pt x="0" y="1488620"/>
                  </a:lnTo>
                  <a:lnTo>
                    <a:pt x="0" y="0"/>
                  </a:lnTo>
                  <a:close/>
                </a:path>
              </a:pathLst>
            </a:custGeom>
            <a:grpFill/>
            <a:ln w="19050">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2800" b="1" kern="1200" dirty="0"/>
                <a:t>111111</a:t>
              </a:r>
              <a:endParaRPr lang="en-US" sz="2800" kern="1200" dirty="0"/>
            </a:p>
          </p:txBody>
        </p:sp>
        <p:sp>
          <p:nvSpPr>
            <p:cNvPr id="16" name="Freeform: Shape 15">
              <a:extLst>
                <a:ext uri="{FF2B5EF4-FFF2-40B4-BE49-F238E27FC236}">
                  <a16:creationId xmlns:a16="http://schemas.microsoft.com/office/drawing/2014/main" id="{4837B4BA-421D-C073-7C2F-FD9788C70B3A}"/>
                </a:ext>
              </a:extLst>
            </p:cNvPr>
            <p:cNvSpPr/>
            <p:nvPr/>
          </p:nvSpPr>
          <p:spPr>
            <a:xfrm>
              <a:off x="5005969" y="3167416"/>
              <a:ext cx="2075359" cy="1488620"/>
            </a:xfrm>
            <a:custGeom>
              <a:avLst/>
              <a:gdLst>
                <a:gd name="connsiteX0" fmla="*/ 0 w 2075359"/>
                <a:gd name="connsiteY0" fmla="*/ 0 h 1488620"/>
                <a:gd name="connsiteX1" fmla="*/ 2075359 w 2075359"/>
                <a:gd name="connsiteY1" fmla="*/ 0 h 1488620"/>
                <a:gd name="connsiteX2" fmla="*/ 2075359 w 2075359"/>
                <a:gd name="connsiteY2" fmla="*/ 1488620 h 1488620"/>
                <a:gd name="connsiteX3" fmla="*/ 0 w 2075359"/>
                <a:gd name="connsiteY3" fmla="*/ 1488620 h 1488620"/>
                <a:gd name="connsiteX4" fmla="*/ 0 w 2075359"/>
                <a:gd name="connsiteY4" fmla="*/ 0 h 14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359" h="1488620">
                  <a:moveTo>
                    <a:pt x="0" y="0"/>
                  </a:moveTo>
                  <a:lnTo>
                    <a:pt x="2075359" y="0"/>
                  </a:lnTo>
                  <a:lnTo>
                    <a:pt x="2075359" y="1488620"/>
                  </a:lnTo>
                  <a:lnTo>
                    <a:pt x="0" y="1488620"/>
                  </a:lnTo>
                  <a:lnTo>
                    <a:pt x="0" y="0"/>
                  </a:lnTo>
                  <a:close/>
                </a:path>
              </a:pathLst>
            </a:custGeom>
            <a:grpFill/>
            <a:ln w="19050">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2800" b="1" kern="1200" dirty="0"/>
                <a:t>12345</a:t>
              </a:r>
              <a:endParaRPr lang="en-US" sz="2800" kern="1200" dirty="0"/>
            </a:p>
          </p:txBody>
        </p:sp>
        <p:sp>
          <p:nvSpPr>
            <p:cNvPr id="17" name="Freeform: Shape 16">
              <a:extLst>
                <a:ext uri="{FF2B5EF4-FFF2-40B4-BE49-F238E27FC236}">
                  <a16:creationId xmlns:a16="http://schemas.microsoft.com/office/drawing/2014/main" id="{8676DF47-BCC3-2F0D-537E-D1AF697CC2C9}"/>
                </a:ext>
              </a:extLst>
            </p:cNvPr>
            <p:cNvSpPr/>
            <p:nvPr/>
          </p:nvSpPr>
          <p:spPr>
            <a:xfrm>
              <a:off x="7329432" y="3167416"/>
              <a:ext cx="2075359" cy="1488620"/>
            </a:xfrm>
            <a:custGeom>
              <a:avLst/>
              <a:gdLst>
                <a:gd name="connsiteX0" fmla="*/ 0 w 2075359"/>
                <a:gd name="connsiteY0" fmla="*/ 0 h 1488620"/>
                <a:gd name="connsiteX1" fmla="*/ 2075359 w 2075359"/>
                <a:gd name="connsiteY1" fmla="*/ 0 h 1488620"/>
                <a:gd name="connsiteX2" fmla="*/ 2075359 w 2075359"/>
                <a:gd name="connsiteY2" fmla="*/ 1488620 h 1488620"/>
                <a:gd name="connsiteX3" fmla="*/ 0 w 2075359"/>
                <a:gd name="connsiteY3" fmla="*/ 1488620 h 1488620"/>
                <a:gd name="connsiteX4" fmla="*/ 0 w 2075359"/>
                <a:gd name="connsiteY4" fmla="*/ 0 h 14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359" h="1488620">
                  <a:moveTo>
                    <a:pt x="0" y="0"/>
                  </a:moveTo>
                  <a:lnTo>
                    <a:pt x="2075359" y="0"/>
                  </a:lnTo>
                  <a:lnTo>
                    <a:pt x="2075359" y="1488620"/>
                  </a:lnTo>
                  <a:lnTo>
                    <a:pt x="0" y="1488620"/>
                  </a:lnTo>
                  <a:lnTo>
                    <a:pt x="0" y="0"/>
                  </a:lnTo>
                  <a:close/>
                </a:path>
              </a:pathLst>
            </a:custGeom>
            <a:grpFill/>
            <a:ln w="19050">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2800" b="1" kern="1200" dirty="0"/>
                <a:t>w3d435</a:t>
              </a:r>
              <a:endParaRPr lang="en-US" sz="2800" kern="1200" dirty="0"/>
            </a:p>
          </p:txBody>
        </p:sp>
        <p:sp>
          <p:nvSpPr>
            <p:cNvPr id="18" name="Freeform: Shape 17">
              <a:extLst>
                <a:ext uri="{FF2B5EF4-FFF2-40B4-BE49-F238E27FC236}">
                  <a16:creationId xmlns:a16="http://schemas.microsoft.com/office/drawing/2014/main" id="{2C063859-42F5-6AB9-6C47-F750D2DD5F84}"/>
                </a:ext>
              </a:extLst>
            </p:cNvPr>
            <p:cNvSpPr/>
            <p:nvPr/>
          </p:nvSpPr>
          <p:spPr>
            <a:xfrm>
              <a:off x="9652895" y="3167416"/>
              <a:ext cx="2080942" cy="1488620"/>
            </a:xfrm>
            <a:custGeom>
              <a:avLst/>
              <a:gdLst>
                <a:gd name="connsiteX0" fmla="*/ 0 w 2080942"/>
                <a:gd name="connsiteY0" fmla="*/ 0 h 1488620"/>
                <a:gd name="connsiteX1" fmla="*/ 2080942 w 2080942"/>
                <a:gd name="connsiteY1" fmla="*/ 0 h 1488620"/>
                <a:gd name="connsiteX2" fmla="*/ 2080942 w 2080942"/>
                <a:gd name="connsiteY2" fmla="*/ 1488620 h 1488620"/>
                <a:gd name="connsiteX3" fmla="*/ 0 w 2080942"/>
                <a:gd name="connsiteY3" fmla="*/ 1488620 h 1488620"/>
                <a:gd name="connsiteX4" fmla="*/ 0 w 2080942"/>
                <a:gd name="connsiteY4" fmla="*/ 0 h 14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942" h="1488620">
                  <a:moveTo>
                    <a:pt x="0" y="0"/>
                  </a:moveTo>
                  <a:lnTo>
                    <a:pt x="2080942" y="0"/>
                  </a:lnTo>
                  <a:lnTo>
                    <a:pt x="2080942" y="1488620"/>
                  </a:lnTo>
                  <a:lnTo>
                    <a:pt x="0" y="1488620"/>
                  </a:lnTo>
                  <a:lnTo>
                    <a:pt x="0" y="0"/>
                  </a:lnTo>
                  <a:close/>
                </a:path>
              </a:pathLst>
            </a:custGeom>
            <a:grpFill/>
            <a:ln w="19050">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2800" b="1" kern="1200" dirty="0"/>
                <a:t>123123</a:t>
              </a:r>
              <a:endParaRPr lang="en-US" sz="2800" kern="1200" dirty="0"/>
            </a:p>
          </p:txBody>
        </p:sp>
      </p:grpSp>
      <p:sp>
        <p:nvSpPr>
          <p:cNvPr id="4" name="Title 3">
            <a:extLst>
              <a:ext uri="{FF2B5EF4-FFF2-40B4-BE49-F238E27FC236}">
                <a16:creationId xmlns:a16="http://schemas.microsoft.com/office/drawing/2014/main" id="{27756FE0-AEFB-DAFF-749A-9A6151E32998}"/>
              </a:ext>
            </a:extLst>
          </p:cNvPr>
          <p:cNvSpPr>
            <a:spLocks noGrp="1"/>
          </p:cNvSpPr>
          <p:nvPr>
            <p:ph type="title"/>
          </p:nvPr>
        </p:nvSpPr>
        <p:spPr/>
        <p:txBody>
          <a:bodyPr/>
          <a:lstStyle/>
          <a:p>
            <a:r>
              <a:rPr lang="en-US" dirty="0"/>
              <a:t>The 10 Most Commonly Used Passwords</a:t>
            </a:r>
          </a:p>
        </p:txBody>
      </p:sp>
      <p:sp>
        <p:nvSpPr>
          <p:cNvPr id="5" name="Text Placeholder 4">
            <a:extLst>
              <a:ext uri="{FF2B5EF4-FFF2-40B4-BE49-F238E27FC236}">
                <a16:creationId xmlns:a16="http://schemas.microsoft.com/office/drawing/2014/main" id="{929A6EC9-726F-5A04-ECBE-05DD5414317A}"/>
              </a:ext>
            </a:extLst>
          </p:cNvPr>
          <p:cNvSpPr>
            <a:spLocks noGrp="1"/>
          </p:cNvSpPr>
          <p:nvPr>
            <p:ph type="body" sz="quarter" idx="17"/>
          </p:nvPr>
        </p:nvSpPr>
        <p:spPr/>
        <p:txBody>
          <a:bodyPr/>
          <a:lstStyle/>
          <a:p>
            <a:r>
              <a:rPr lang="en-US" dirty="0"/>
              <a:t>Source: </a:t>
            </a:r>
            <a:r>
              <a:rPr lang="en-US" dirty="0" err="1"/>
              <a:t>NordPass</a:t>
            </a:r>
            <a:r>
              <a:rPr lang="en-US" dirty="0"/>
              <a:t>, Top 200 Most Common Passwords, 2024</a:t>
            </a:r>
          </a:p>
        </p:txBody>
      </p:sp>
      <p:sp>
        <p:nvSpPr>
          <p:cNvPr id="3" name="Slide Number Placeholder 2">
            <a:extLst>
              <a:ext uri="{FF2B5EF4-FFF2-40B4-BE49-F238E27FC236}">
                <a16:creationId xmlns:a16="http://schemas.microsoft.com/office/drawing/2014/main" id="{57433713-33AA-8639-B032-F88281CD0D69}"/>
              </a:ext>
            </a:extLst>
          </p:cNvPr>
          <p:cNvSpPr>
            <a:spLocks noGrp="1"/>
          </p:cNvSpPr>
          <p:nvPr>
            <p:ph type="sldNum" sz="quarter" idx="12"/>
          </p:nvPr>
        </p:nvSpPr>
        <p:spPr/>
        <p:txBody>
          <a:bodyPr/>
          <a:lstStyle/>
          <a:p>
            <a:fld id="{23AA811B-2EBD-4900-905E-5BE206449611}" type="slidenum">
              <a:rPr lang="en-US" smtClean="0"/>
              <a:pPr/>
              <a:t>8</a:t>
            </a:fld>
            <a:endParaRPr lang="en-US" dirty="0"/>
          </a:p>
        </p:txBody>
      </p:sp>
    </p:spTree>
    <p:extLst>
      <p:ext uri="{BB962C8B-B14F-4D97-AF65-F5344CB8AC3E}">
        <p14:creationId xmlns:p14="http://schemas.microsoft.com/office/powerpoint/2010/main" val="173986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146962AA-F684-121A-BC1F-C12A45252450}"/>
              </a:ext>
            </a:extLst>
          </p:cNvPr>
          <p:cNvCxnSpPr>
            <a:cxnSpLocks/>
          </p:cNvCxnSpPr>
          <p:nvPr/>
        </p:nvCxnSpPr>
        <p:spPr>
          <a:xfrm flipV="1">
            <a:off x="471172" y="2599837"/>
            <a:ext cx="0" cy="2926080"/>
          </a:xfrm>
          <a:prstGeom prst="line">
            <a:avLst/>
          </a:prstGeom>
          <a:ln w="15875">
            <a:solidFill>
              <a:schemeClr val="tx1">
                <a:lumMod val="65000"/>
                <a:lumOff val="35000"/>
                <a:alpha val="43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1A0FEFF2-4CF4-16F7-B553-90B743844EF2}"/>
              </a:ext>
            </a:extLst>
          </p:cNvPr>
          <p:cNvSpPr>
            <a:spLocks noGrp="1"/>
          </p:cNvSpPr>
          <p:nvPr>
            <p:ph type="title"/>
          </p:nvPr>
        </p:nvSpPr>
        <p:spPr/>
        <p:txBody>
          <a:bodyPr/>
          <a:lstStyle/>
          <a:p>
            <a:r>
              <a:rPr lang="en-US" dirty="0"/>
              <a:t>Creating Long and Complex Passwords</a:t>
            </a:r>
          </a:p>
        </p:txBody>
      </p:sp>
      <p:sp>
        <p:nvSpPr>
          <p:cNvPr id="5" name="Slide Number Placeholder 4">
            <a:extLst>
              <a:ext uri="{FF2B5EF4-FFF2-40B4-BE49-F238E27FC236}">
                <a16:creationId xmlns:a16="http://schemas.microsoft.com/office/drawing/2014/main" id="{150A0A16-5D18-7665-82D8-9A276A34E1BD}"/>
              </a:ext>
            </a:extLst>
          </p:cNvPr>
          <p:cNvSpPr>
            <a:spLocks noGrp="1"/>
          </p:cNvSpPr>
          <p:nvPr>
            <p:ph type="sldNum" sz="quarter" idx="12"/>
          </p:nvPr>
        </p:nvSpPr>
        <p:spPr/>
        <p:txBody>
          <a:bodyPr/>
          <a:lstStyle/>
          <a:p>
            <a:fld id="{23AA811B-2EBD-4900-905E-5BE206449611}" type="slidenum">
              <a:rPr lang="en-US" smtClean="0"/>
              <a:pPr/>
              <a:t>9</a:t>
            </a:fld>
            <a:endParaRPr lang="en-US" dirty="0"/>
          </a:p>
        </p:txBody>
      </p:sp>
      <p:sp>
        <p:nvSpPr>
          <p:cNvPr id="22" name="Arrow: Chevron 154">
            <a:extLst>
              <a:ext uri="{FF2B5EF4-FFF2-40B4-BE49-F238E27FC236}">
                <a16:creationId xmlns:a16="http://schemas.microsoft.com/office/drawing/2014/main" id="{386A3720-7B03-DC36-96AC-27617FF06437}"/>
              </a:ext>
            </a:extLst>
          </p:cNvPr>
          <p:cNvSpPr/>
          <p:nvPr/>
        </p:nvSpPr>
        <p:spPr>
          <a:xfrm>
            <a:off x="3149600" y="1945678"/>
            <a:ext cx="3200400" cy="663698"/>
          </a:xfrm>
          <a:prstGeom prst="chevron">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b="1" dirty="0">
                <a:solidFill>
                  <a:schemeClr val="bg1"/>
                </a:solidFill>
                <a:latin typeface="+mj-lt"/>
              </a:rPr>
              <a:t>Integrate Varying Capitalization</a:t>
            </a:r>
          </a:p>
        </p:txBody>
      </p:sp>
      <p:sp>
        <p:nvSpPr>
          <p:cNvPr id="23" name="Arrow: Pentagon 153">
            <a:extLst>
              <a:ext uri="{FF2B5EF4-FFF2-40B4-BE49-F238E27FC236}">
                <a16:creationId xmlns:a16="http://schemas.microsoft.com/office/drawing/2014/main" id="{8DA0B772-62E0-7F5F-0F8E-49BC5F2FB8B4}"/>
              </a:ext>
            </a:extLst>
          </p:cNvPr>
          <p:cNvSpPr/>
          <p:nvPr/>
        </p:nvSpPr>
        <p:spPr>
          <a:xfrm>
            <a:off x="457200" y="1945678"/>
            <a:ext cx="3040380" cy="66369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r>
              <a:rPr lang="en-US" b="1" dirty="0">
                <a:solidFill>
                  <a:schemeClr val="bg1"/>
                </a:solidFill>
                <a:latin typeface="+mj-lt"/>
              </a:rPr>
              <a:t>Begin With a Long Phrase</a:t>
            </a:r>
            <a:br>
              <a:rPr lang="en-US" b="1" dirty="0">
                <a:solidFill>
                  <a:schemeClr val="bg1"/>
                </a:solidFill>
                <a:latin typeface="+mj-lt"/>
              </a:rPr>
            </a:br>
            <a:r>
              <a:rPr lang="en-US" b="1" dirty="0">
                <a:solidFill>
                  <a:schemeClr val="bg1"/>
                </a:solidFill>
                <a:latin typeface="+mj-lt"/>
              </a:rPr>
              <a:t>(at least 12 characters)</a:t>
            </a:r>
          </a:p>
        </p:txBody>
      </p:sp>
      <p:sp>
        <p:nvSpPr>
          <p:cNvPr id="24" name="Freeform: Shape 23">
            <a:extLst>
              <a:ext uri="{FF2B5EF4-FFF2-40B4-BE49-F238E27FC236}">
                <a16:creationId xmlns:a16="http://schemas.microsoft.com/office/drawing/2014/main" id="{0EE5683F-A120-5E73-B831-9BA88BFABE1C}"/>
              </a:ext>
            </a:extLst>
          </p:cNvPr>
          <p:cNvSpPr/>
          <p:nvPr/>
        </p:nvSpPr>
        <p:spPr>
          <a:xfrm>
            <a:off x="8534400" y="1945678"/>
            <a:ext cx="3200400" cy="663698"/>
          </a:xfrm>
          <a:custGeom>
            <a:avLst/>
            <a:gdLst>
              <a:gd name="connsiteX0" fmla="*/ 0 w 2196000"/>
              <a:gd name="connsiteY0" fmla="*/ 0 h 367200"/>
              <a:gd name="connsiteX1" fmla="*/ 1998075 w 2196000"/>
              <a:gd name="connsiteY1" fmla="*/ 0 h 367200"/>
              <a:gd name="connsiteX2" fmla="*/ 2013120 w 2196000"/>
              <a:gd name="connsiteY2" fmla="*/ 0 h 367200"/>
              <a:gd name="connsiteX3" fmla="*/ 2196000 w 2196000"/>
              <a:gd name="connsiteY3" fmla="*/ 0 h 367200"/>
              <a:gd name="connsiteX4" fmla="*/ 2196000 w 2196000"/>
              <a:gd name="connsiteY4" fmla="*/ 182880 h 367200"/>
              <a:gd name="connsiteX5" fmla="*/ 2196000 w 2196000"/>
              <a:gd name="connsiteY5" fmla="*/ 367200 h 367200"/>
              <a:gd name="connsiteX6" fmla="*/ 1998075 w 2196000"/>
              <a:gd name="connsiteY6" fmla="*/ 367200 h 367200"/>
              <a:gd name="connsiteX7" fmla="*/ 1998075 w 2196000"/>
              <a:gd name="connsiteY7" fmla="*/ 365760 h 367200"/>
              <a:gd name="connsiteX8" fmla="*/ 0 w 2196000"/>
              <a:gd name="connsiteY8" fmla="*/ 365760 h 367200"/>
              <a:gd name="connsiteX9" fmla="*/ 182880 w 2196000"/>
              <a:gd name="connsiteY9" fmla="*/ 182880 h 3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000" h="367200">
                <a:moveTo>
                  <a:pt x="0" y="0"/>
                </a:moveTo>
                <a:lnTo>
                  <a:pt x="1998075" y="0"/>
                </a:lnTo>
                <a:lnTo>
                  <a:pt x="2013120" y="0"/>
                </a:lnTo>
                <a:lnTo>
                  <a:pt x="2196000" y="0"/>
                </a:lnTo>
                <a:lnTo>
                  <a:pt x="2196000" y="182880"/>
                </a:lnTo>
                <a:lnTo>
                  <a:pt x="2196000" y="367200"/>
                </a:lnTo>
                <a:lnTo>
                  <a:pt x="1998075" y="367200"/>
                </a:lnTo>
                <a:lnTo>
                  <a:pt x="1998075" y="365760"/>
                </a:lnTo>
                <a:lnTo>
                  <a:pt x="0" y="365760"/>
                </a:lnTo>
                <a:lnTo>
                  <a:pt x="182880" y="1828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8640" rIns="121920" rtlCol="0" anchor="ctr">
            <a:noAutofit/>
          </a:bodyPr>
          <a:lstStyle/>
          <a:p>
            <a:r>
              <a:rPr lang="en-US" b="1" dirty="0">
                <a:solidFill>
                  <a:schemeClr val="tx1"/>
                </a:solidFill>
                <a:latin typeface="+mj-lt"/>
              </a:rPr>
              <a:t> Add Numbers</a:t>
            </a:r>
          </a:p>
        </p:txBody>
      </p:sp>
      <p:cxnSp>
        <p:nvCxnSpPr>
          <p:cNvPr id="25" name="Straight Connector 24">
            <a:extLst>
              <a:ext uri="{FF2B5EF4-FFF2-40B4-BE49-F238E27FC236}">
                <a16:creationId xmlns:a16="http://schemas.microsoft.com/office/drawing/2014/main" id="{2B4712A1-5FBB-4100-AFA2-26D4DD7B48DE}"/>
              </a:ext>
            </a:extLst>
          </p:cNvPr>
          <p:cNvCxnSpPr>
            <a:cxnSpLocks/>
          </p:cNvCxnSpPr>
          <p:nvPr/>
        </p:nvCxnSpPr>
        <p:spPr>
          <a:xfrm flipV="1">
            <a:off x="8720138" y="2599837"/>
            <a:ext cx="0" cy="2926080"/>
          </a:xfrm>
          <a:prstGeom prst="line">
            <a:avLst/>
          </a:prstGeom>
          <a:ln w="15875">
            <a:solidFill>
              <a:schemeClr val="tx1">
                <a:lumMod val="65000"/>
                <a:lumOff val="35000"/>
                <a:alpha val="43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00C6BF8-A21C-473E-5E90-4D6B2020B24B}"/>
              </a:ext>
            </a:extLst>
          </p:cNvPr>
          <p:cNvCxnSpPr>
            <a:cxnSpLocks/>
          </p:cNvCxnSpPr>
          <p:nvPr/>
        </p:nvCxnSpPr>
        <p:spPr>
          <a:xfrm flipV="1">
            <a:off x="5853631" y="2599837"/>
            <a:ext cx="0" cy="2926080"/>
          </a:xfrm>
          <a:prstGeom prst="line">
            <a:avLst/>
          </a:prstGeom>
          <a:ln w="15875">
            <a:solidFill>
              <a:schemeClr val="tx1">
                <a:lumMod val="65000"/>
                <a:lumOff val="35000"/>
                <a:alpha val="43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DF65F63-D6D0-8669-690A-51C28707468D}"/>
              </a:ext>
            </a:extLst>
          </p:cNvPr>
          <p:cNvCxnSpPr>
            <a:cxnSpLocks/>
          </p:cNvCxnSpPr>
          <p:nvPr/>
        </p:nvCxnSpPr>
        <p:spPr>
          <a:xfrm flipV="1">
            <a:off x="3167995" y="2599837"/>
            <a:ext cx="0" cy="2926080"/>
          </a:xfrm>
          <a:prstGeom prst="line">
            <a:avLst/>
          </a:prstGeom>
          <a:ln w="15875">
            <a:solidFill>
              <a:schemeClr val="tx1">
                <a:lumMod val="65000"/>
                <a:lumOff val="35000"/>
                <a:alpha val="43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2231CC86-A4FA-3C16-0CD2-9A4D3574E11B}"/>
              </a:ext>
            </a:extLst>
          </p:cNvPr>
          <p:cNvSpPr/>
          <p:nvPr/>
        </p:nvSpPr>
        <p:spPr>
          <a:xfrm>
            <a:off x="554992" y="2727211"/>
            <a:ext cx="2470148" cy="2678234"/>
          </a:xfrm>
          <a:prstGeom prst="rect">
            <a:avLst/>
          </a:prstGeom>
        </p:spPr>
        <p:txBody>
          <a:bodyPr wrap="square" lIns="0" rIns="0">
            <a:spAutoFit/>
          </a:bodyPr>
          <a:lstStyle/>
          <a:p>
            <a:r>
              <a:rPr lang="en-US" sz="1867" b="1" dirty="0">
                <a:solidFill>
                  <a:schemeClr val="accent3">
                    <a:lumMod val="75000"/>
                  </a:schemeClr>
                </a:solidFill>
                <a:latin typeface="Tw Cen MT" panose="020B0602020104020603" pitchFamily="34" charset="0"/>
              </a:rPr>
              <a:t>Mary had a little lamb</a:t>
            </a:r>
          </a:p>
          <a:p>
            <a:endParaRPr lang="en-US" sz="1867" b="1" dirty="0">
              <a:solidFill>
                <a:schemeClr val="accent3">
                  <a:lumMod val="75000"/>
                </a:schemeClr>
              </a:solidFill>
              <a:latin typeface="Tw Cen MT" panose="020B0602020104020603" pitchFamily="34" charset="0"/>
            </a:endParaRPr>
          </a:p>
          <a:p>
            <a:r>
              <a:rPr lang="en-US" sz="1867" b="1" dirty="0">
                <a:solidFill>
                  <a:schemeClr val="accent3">
                    <a:lumMod val="75000"/>
                  </a:schemeClr>
                </a:solidFill>
                <a:latin typeface="Tw Cen MT" panose="020B0602020104020603" pitchFamily="34" charset="0"/>
              </a:rPr>
              <a:t>Singing in the rain</a:t>
            </a:r>
          </a:p>
          <a:p>
            <a:endParaRPr lang="en-US" sz="1867" b="1" dirty="0">
              <a:solidFill>
                <a:schemeClr val="accent3">
                  <a:lumMod val="75000"/>
                </a:schemeClr>
              </a:solidFill>
              <a:latin typeface="Tw Cen MT" panose="020B0602020104020603" pitchFamily="34" charset="0"/>
            </a:endParaRPr>
          </a:p>
          <a:p>
            <a:r>
              <a:rPr lang="en-US" sz="1867" b="1" dirty="0">
                <a:solidFill>
                  <a:schemeClr val="accent3">
                    <a:lumMod val="75000"/>
                  </a:schemeClr>
                </a:solidFill>
                <a:latin typeface="Tw Cen MT" panose="020B0602020104020603" pitchFamily="34" charset="0"/>
              </a:rPr>
              <a:t>Make a difference</a:t>
            </a:r>
          </a:p>
          <a:p>
            <a:endParaRPr lang="en-US" sz="1867" b="1" dirty="0">
              <a:solidFill>
                <a:schemeClr val="accent3">
                  <a:lumMod val="75000"/>
                </a:schemeClr>
              </a:solidFill>
              <a:latin typeface="Tw Cen MT" panose="020B0602020104020603" pitchFamily="34" charset="0"/>
            </a:endParaRPr>
          </a:p>
          <a:p>
            <a:r>
              <a:rPr lang="en-US" sz="1867" b="1" dirty="0">
                <a:solidFill>
                  <a:schemeClr val="accent3">
                    <a:lumMod val="75000"/>
                  </a:schemeClr>
                </a:solidFill>
                <a:latin typeface="Tw Cen MT" panose="020B0602020104020603" pitchFamily="34" charset="0"/>
              </a:rPr>
              <a:t>Basking in the sun</a:t>
            </a:r>
          </a:p>
          <a:p>
            <a:endParaRPr lang="en-US" sz="1867" b="1" dirty="0">
              <a:solidFill>
                <a:schemeClr val="accent3">
                  <a:lumMod val="75000"/>
                </a:schemeClr>
              </a:solidFill>
              <a:latin typeface="Tw Cen MT" panose="020B0602020104020603" pitchFamily="34" charset="0"/>
            </a:endParaRPr>
          </a:p>
          <a:p>
            <a:r>
              <a:rPr lang="en-US" sz="1867" b="1" dirty="0">
                <a:solidFill>
                  <a:schemeClr val="accent3">
                    <a:lumMod val="75000"/>
                  </a:schemeClr>
                </a:solidFill>
                <a:latin typeface="Tw Cen MT" panose="020B0602020104020603" pitchFamily="34" charset="0"/>
              </a:rPr>
              <a:t>Memorize this</a:t>
            </a:r>
          </a:p>
        </p:txBody>
      </p:sp>
      <p:sp>
        <p:nvSpPr>
          <p:cNvPr id="29" name="Rectangle 28">
            <a:extLst>
              <a:ext uri="{FF2B5EF4-FFF2-40B4-BE49-F238E27FC236}">
                <a16:creationId xmlns:a16="http://schemas.microsoft.com/office/drawing/2014/main" id="{44411692-CEA0-435D-A12B-66021A3904B3}"/>
              </a:ext>
            </a:extLst>
          </p:cNvPr>
          <p:cNvSpPr/>
          <p:nvPr/>
        </p:nvSpPr>
        <p:spPr>
          <a:xfrm>
            <a:off x="3251815" y="2727210"/>
            <a:ext cx="2394605" cy="2678234"/>
          </a:xfrm>
          <a:prstGeom prst="rect">
            <a:avLst/>
          </a:prstGeom>
        </p:spPr>
        <p:txBody>
          <a:bodyPr wrap="square" lIns="0" rIns="0">
            <a:spAutoFit/>
          </a:bodyPr>
          <a:lstStyle/>
          <a:p>
            <a:r>
              <a:rPr lang="en-US" sz="1867" b="1" dirty="0">
                <a:solidFill>
                  <a:schemeClr val="accent2"/>
                </a:solidFill>
                <a:latin typeface="Tw Cen MT" panose="020B0602020104020603" pitchFamily="34" charset="0"/>
              </a:rPr>
              <a:t>m</a:t>
            </a:r>
            <a:r>
              <a:rPr lang="en-US" sz="1867" b="1" dirty="0">
                <a:solidFill>
                  <a:schemeClr val="accent3">
                    <a:lumMod val="75000"/>
                  </a:schemeClr>
                </a:solidFill>
                <a:latin typeface="Tw Cen MT" panose="020B0602020104020603" pitchFamily="34" charset="0"/>
              </a:rPr>
              <a:t>ary</a:t>
            </a:r>
            <a:r>
              <a:rPr lang="en-US" sz="1867" b="1" dirty="0">
                <a:solidFill>
                  <a:schemeClr val="accent2"/>
                </a:solidFill>
                <a:latin typeface="Tw Cen MT" panose="020B0602020104020603" pitchFamily="34" charset="0"/>
              </a:rPr>
              <a:t>H</a:t>
            </a:r>
            <a:r>
              <a:rPr lang="en-US" sz="1867" b="1" dirty="0">
                <a:solidFill>
                  <a:schemeClr val="accent3">
                    <a:lumMod val="75000"/>
                  </a:schemeClr>
                </a:solidFill>
                <a:latin typeface="Tw Cen MT" panose="020B0602020104020603" pitchFamily="34" charset="0"/>
              </a:rPr>
              <a:t>a</a:t>
            </a:r>
            <a:r>
              <a:rPr lang="en-US" sz="1867" b="1" dirty="0">
                <a:solidFill>
                  <a:schemeClr val="accent2"/>
                </a:solidFill>
                <a:latin typeface="Tw Cen MT" panose="020B0602020104020603" pitchFamily="34" charset="0"/>
              </a:rPr>
              <a:t>D</a:t>
            </a:r>
            <a:r>
              <a:rPr lang="en-US" sz="1867" b="1" dirty="0">
                <a:solidFill>
                  <a:schemeClr val="accent3">
                    <a:lumMod val="75000"/>
                  </a:schemeClr>
                </a:solidFill>
                <a:latin typeface="Tw Cen MT" panose="020B0602020104020603" pitchFamily="34" charset="0"/>
              </a:rPr>
              <a:t>alittle</a:t>
            </a:r>
            <a:r>
              <a:rPr lang="en-US" sz="1867" b="1" dirty="0">
                <a:solidFill>
                  <a:schemeClr val="accent2"/>
                </a:solidFill>
                <a:latin typeface="Tw Cen MT" panose="020B0602020104020603" pitchFamily="34" charset="0"/>
              </a:rPr>
              <a:t>LAMB</a:t>
            </a:r>
          </a:p>
          <a:p>
            <a:endParaRPr lang="en-US" sz="1867" b="1" dirty="0">
              <a:solidFill>
                <a:schemeClr val="accent2"/>
              </a:solidFill>
              <a:latin typeface="Tw Cen MT" panose="020B0602020104020603" pitchFamily="34" charset="0"/>
            </a:endParaRPr>
          </a:p>
          <a:p>
            <a:r>
              <a:rPr lang="en-US" sz="1867" b="1" dirty="0">
                <a:solidFill>
                  <a:schemeClr val="accent3">
                    <a:lumMod val="75000"/>
                  </a:schemeClr>
                </a:solidFill>
                <a:latin typeface="Tw Cen MT" panose="020B0602020104020603" pitchFamily="34" charset="0"/>
              </a:rPr>
              <a:t>si</a:t>
            </a:r>
            <a:r>
              <a:rPr lang="en-US" sz="1867" b="1" dirty="0">
                <a:solidFill>
                  <a:schemeClr val="accent2"/>
                </a:solidFill>
                <a:latin typeface="Tw Cen MT" panose="020B0602020104020603" pitchFamily="34" charset="0"/>
              </a:rPr>
              <a:t>N</a:t>
            </a:r>
            <a:r>
              <a:rPr lang="en-US" sz="1867" b="1" dirty="0">
                <a:solidFill>
                  <a:schemeClr val="accent3">
                    <a:lumMod val="75000"/>
                  </a:schemeClr>
                </a:solidFill>
                <a:latin typeface="Tw Cen MT" panose="020B0602020104020603" pitchFamily="34" charset="0"/>
              </a:rPr>
              <a:t>ging</a:t>
            </a:r>
            <a:r>
              <a:rPr lang="en-US" sz="1867" b="1" dirty="0">
                <a:solidFill>
                  <a:schemeClr val="accent2"/>
                </a:solidFill>
                <a:latin typeface="Tw Cen MT" panose="020B0602020104020603" pitchFamily="34" charset="0"/>
              </a:rPr>
              <a:t>I</a:t>
            </a:r>
            <a:r>
              <a:rPr lang="en-US" sz="1867" b="1" dirty="0">
                <a:solidFill>
                  <a:schemeClr val="accent3">
                    <a:lumMod val="75000"/>
                  </a:schemeClr>
                </a:solidFill>
                <a:latin typeface="Tw Cen MT" panose="020B0602020104020603" pitchFamily="34" charset="0"/>
              </a:rPr>
              <a:t>nt</a:t>
            </a:r>
            <a:r>
              <a:rPr lang="en-US" sz="1867" b="1" dirty="0">
                <a:solidFill>
                  <a:schemeClr val="accent2"/>
                </a:solidFill>
                <a:latin typeface="Tw Cen MT" panose="020B0602020104020603" pitchFamily="34" charset="0"/>
              </a:rPr>
              <a:t>H</a:t>
            </a:r>
            <a:r>
              <a:rPr lang="en-US" sz="1867" b="1" dirty="0">
                <a:solidFill>
                  <a:schemeClr val="accent3">
                    <a:lumMod val="75000"/>
                  </a:schemeClr>
                </a:solidFill>
                <a:latin typeface="Tw Cen MT" panose="020B0602020104020603" pitchFamily="34" charset="0"/>
              </a:rPr>
              <a:t>er</a:t>
            </a:r>
            <a:r>
              <a:rPr lang="en-US" sz="1867" b="1" dirty="0">
                <a:solidFill>
                  <a:schemeClr val="accent2"/>
                </a:solidFill>
                <a:latin typeface="Tw Cen MT" panose="020B0602020104020603" pitchFamily="34" charset="0"/>
              </a:rPr>
              <a:t>A</a:t>
            </a:r>
            <a:r>
              <a:rPr lang="en-US" sz="1867" b="1" dirty="0">
                <a:solidFill>
                  <a:schemeClr val="accent3">
                    <a:lumMod val="75000"/>
                  </a:schemeClr>
                </a:solidFill>
                <a:latin typeface="Tw Cen MT" panose="020B0602020104020603" pitchFamily="34" charset="0"/>
              </a:rPr>
              <a:t>i</a:t>
            </a:r>
            <a:r>
              <a:rPr lang="en-US" sz="1867" b="1" dirty="0">
                <a:solidFill>
                  <a:schemeClr val="accent2"/>
                </a:solidFill>
                <a:latin typeface="Tw Cen MT" panose="020B0602020104020603" pitchFamily="34" charset="0"/>
              </a:rPr>
              <a:t>N</a:t>
            </a:r>
          </a:p>
          <a:p>
            <a:endParaRPr lang="en-US" sz="1867" b="1" dirty="0">
              <a:solidFill>
                <a:schemeClr val="accent2"/>
              </a:solidFill>
              <a:latin typeface="Tw Cen MT" panose="020B0602020104020603" pitchFamily="34" charset="0"/>
            </a:endParaRPr>
          </a:p>
          <a:p>
            <a:r>
              <a:rPr lang="en-US" sz="1867" b="1" dirty="0">
                <a:solidFill>
                  <a:schemeClr val="accent2"/>
                </a:solidFill>
                <a:latin typeface="Tw Cen MT" panose="020B0602020104020603" pitchFamily="34" charset="0"/>
              </a:rPr>
              <a:t>M</a:t>
            </a:r>
            <a:r>
              <a:rPr lang="en-US" sz="1867" b="1" dirty="0">
                <a:solidFill>
                  <a:schemeClr val="accent3">
                    <a:lumMod val="75000"/>
                  </a:schemeClr>
                </a:solidFill>
                <a:latin typeface="Tw Cen MT" panose="020B0602020104020603" pitchFamily="34" charset="0"/>
              </a:rPr>
              <a:t>ak</a:t>
            </a:r>
            <a:r>
              <a:rPr lang="en-US" sz="1867" b="1" dirty="0">
                <a:solidFill>
                  <a:schemeClr val="accent2"/>
                </a:solidFill>
                <a:latin typeface="Tw Cen MT" panose="020B0602020104020603" pitchFamily="34" charset="0"/>
              </a:rPr>
              <a:t>E</a:t>
            </a:r>
            <a:r>
              <a:rPr lang="en-US" sz="1867" b="1" dirty="0">
                <a:solidFill>
                  <a:schemeClr val="accent3">
                    <a:lumMod val="75000"/>
                  </a:schemeClr>
                </a:solidFill>
                <a:latin typeface="Tw Cen MT" panose="020B0602020104020603" pitchFamily="34" charset="0"/>
              </a:rPr>
              <a:t>adi</a:t>
            </a:r>
            <a:r>
              <a:rPr lang="en-US" sz="1867" b="1" dirty="0">
                <a:solidFill>
                  <a:schemeClr val="accent2"/>
                </a:solidFill>
                <a:latin typeface="Tw Cen MT" panose="020B0602020104020603" pitchFamily="34" charset="0"/>
              </a:rPr>
              <a:t>F</a:t>
            </a:r>
            <a:r>
              <a:rPr lang="en-US" sz="1867" b="1" dirty="0">
                <a:solidFill>
                  <a:schemeClr val="accent3">
                    <a:lumMod val="75000"/>
                  </a:schemeClr>
                </a:solidFill>
                <a:latin typeface="Tw Cen MT" panose="020B0602020104020603" pitchFamily="34" charset="0"/>
              </a:rPr>
              <a:t>fere</a:t>
            </a:r>
            <a:r>
              <a:rPr lang="en-US" sz="1867" b="1" dirty="0">
                <a:solidFill>
                  <a:schemeClr val="accent2"/>
                </a:solidFill>
                <a:latin typeface="Tw Cen MT" panose="020B0602020104020603" pitchFamily="34" charset="0"/>
              </a:rPr>
              <a:t>N</a:t>
            </a:r>
            <a:r>
              <a:rPr lang="en-US" sz="1867" b="1" dirty="0">
                <a:solidFill>
                  <a:schemeClr val="accent3">
                    <a:lumMod val="75000"/>
                  </a:schemeClr>
                </a:solidFill>
                <a:latin typeface="Tw Cen MT" panose="020B0602020104020603" pitchFamily="34" charset="0"/>
              </a:rPr>
              <a:t>c</a:t>
            </a:r>
            <a:r>
              <a:rPr lang="en-US" sz="1867" b="1" dirty="0">
                <a:solidFill>
                  <a:schemeClr val="accent2"/>
                </a:solidFill>
                <a:latin typeface="Tw Cen MT" panose="020B0602020104020603" pitchFamily="34" charset="0"/>
              </a:rPr>
              <a:t>E</a:t>
            </a:r>
          </a:p>
          <a:p>
            <a:endParaRPr lang="en-US" sz="1867" b="1" dirty="0">
              <a:solidFill>
                <a:schemeClr val="accent2"/>
              </a:solidFill>
              <a:latin typeface="Tw Cen MT" panose="020B0602020104020603" pitchFamily="34" charset="0"/>
            </a:endParaRPr>
          </a:p>
          <a:p>
            <a:r>
              <a:rPr lang="en-US" sz="1867" b="1" dirty="0">
                <a:solidFill>
                  <a:schemeClr val="accent3">
                    <a:lumMod val="75000"/>
                  </a:schemeClr>
                </a:solidFill>
                <a:latin typeface="Tw Cen MT" panose="020B0602020104020603" pitchFamily="34" charset="0"/>
              </a:rPr>
              <a:t>b</a:t>
            </a:r>
            <a:r>
              <a:rPr lang="en-US" sz="1867" b="1" dirty="0">
                <a:solidFill>
                  <a:schemeClr val="accent2"/>
                </a:solidFill>
                <a:latin typeface="Tw Cen MT" panose="020B0602020104020603" pitchFamily="34" charset="0"/>
              </a:rPr>
              <a:t>A</a:t>
            </a:r>
            <a:r>
              <a:rPr lang="en-US" sz="1867" b="1" dirty="0">
                <a:solidFill>
                  <a:schemeClr val="accent3">
                    <a:lumMod val="75000"/>
                  </a:schemeClr>
                </a:solidFill>
                <a:latin typeface="Tw Cen MT" panose="020B0602020104020603" pitchFamily="34" charset="0"/>
              </a:rPr>
              <a:t>sk</a:t>
            </a:r>
            <a:r>
              <a:rPr lang="en-US" sz="1867" b="1" dirty="0">
                <a:solidFill>
                  <a:schemeClr val="accent2"/>
                </a:solidFill>
                <a:latin typeface="Tw Cen MT" panose="020B0602020104020603" pitchFamily="34" charset="0"/>
              </a:rPr>
              <a:t>I</a:t>
            </a:r>
            <a:r>
              <a:rPr lang="en-US" sz="1867" b="1" dirty="0">
                <a:solidFill>
                  <a:schemeClr val="accent3">
                    <a:lumMod val="75000"/>
                  </a:schemeClr>
                </a:solidFill>
                <a:latin typeface="Tw Cen MT" panose="020B0602020104020603" pitchFamily="34" charset="0"/>
              </a:rPr>
              <a:t>ngi</a:t>
            </a:r>
            <a:r>
              <a:rPr lang="en-US" sz="1867" b="1" dirty="0">
                <a:solidFill>
                  <a:schemeClr val="accent2"/>
                </a:solidFill>
                <a:latin typeface="Tw Cen MT" panose="020B0602020104020603" pitchFamily="34" charset="0"/>
              </a:rPr>
              <a:t>N</a:t>
            </a:r>
            <a:r>
              <a:rPr lang="en-US" sz="1867" b="1" dirty="0">
                <a:solidFill>
                  <a:schemeClr val="accent3">
                    <a:lumMod val="75000"/>
                  </a:schemeClr>
                </a:solidFill>
                <a:latin typeface="Tw Cen MT" panose="020B0602020104020603" pitchFamily="34" charset="0"/>
              </a:rPr>
              <a:t>t</a:t>
            </a:r>
            <a:r>
              <a:rPr lang="en-US" sz="1867" b="1" dirty="0">
                <a:solidFill>
                  <a:schemeClr val="accent2"/>
                </a:solidFill>
                <a:latin typeface="Tw Cen MT" panose="020B0602020104020603" pitchFamily="34" charset="0"/>
              </a:rPr>
              <a:t>H</a:t>
            </a:r>
            <a:r>
              <a:rPr lang="en-US" sz="1867" b="1" dirty="0">
                <a:solidFill>
                  <a:schemeClr val="accent3">
                    <a:lumMod val="75000"/>
                  </a:schemeClr>
                </a:solidFill>
                <a:latin typeface="Tw Cen MT" panose="020B0602020104020603" pitchFamily="34" charset="0"/>
              </a:rPr>
              <a:t>es</a:t>
            </a:r>
            <a:r>
              <a:rPr lang="en-US" sz="1867" b="1" dirty="0">
                <a:solidFill>
                  <a:schemeClr val="accent2"/>
                </a:solidFill>
                <a:latin typeface="Tw Cen MT" panose="020B0602020104020603" pitchFamily="34" charset="0"/>
              </a:rPr>
              <a:t>U</a:t>
            </a:r>
            <a:r>
              <a:rPr lang="en-US" sz="1867" b="1" dirty="0">
                <a:solidFill>
                  <a:schemeClr val="accent3">
                    <a:lumMod val="75000"/>
                  </a:schemeClr>
                </a:solidFill>
                <a:latin typeface="Tw Cen MT" panose="020B0602020104020603" pitchFamily="34" charset="0"/>
              </a:rPr>
              <a:t>n</a:t>
            </a:r>
          </a:p>
          <a:p>
            <a:endParaRPr lang="en-US" sz="1867" b="1" dirty="0">
              <a:solidFill>
                <a:schemeClr val="accent2"/>
              </a:solidFill>
              <a:latin typeface="Tw Cen MT" panose="020B0602020104020603" pitchFamily="34" charset="0"/>
            </a:endParaRPr>
          </a:p>
          <a:p>
            <a:r>
              <a:rPr lang="en-US" sz="1867" b="1" dirty="0" err="1">
                <a:solidFill>
                  <a:schemeClr val="accent3">
                    <a:lumMod val="75000"/>
                  </a:schemeClr>
                </a:solidFill>
                <a:latin typeface="Tw Cen MT" panose="020B0602020104020603" pitchFamily="34" charset="0"/>
              </a:rPr>
              <a:t>me</a:t>
            </a:r>
            <a:r>
              <a:rPr lang="en-US" sz="1867" b="1" dirty="0" err="1">
                <a:solidFill>
                  <a:schemeClr val="accent2"/>
                </a:solidFill>
                <a:latin typeface="Tw Cen MT" panose="020B0602020104020603" pitchFamily="34" charset="0"/>
              </a:rPr>
              <a:t>M</a:t>
            </a:r>
            <a:r>
              <a:rPr lang="en-US" sz="1867" b="1" dirty="0" err="1">
                <a:solidFill>
                  <a:schemeClr val="accent3">
                    <a:lumMod val="75000"/>
                  </a:schemeClr>
                </a:solidFill>
                <a:latin typeface="Tw Cen MT" panose="020B0602020104020603" pitchFamily="34" charset="0"/>
              </a:rPr>
              <a:t>o</a:t>
            </a:r>
            <a:r>
              <a:rPr lang="en-US" sz="1867" b="1" dirty="0" err="1">
                <a:solidFill>
                  <a:schemeClr val="accent2"/>
                </a:solidFill>
                <a:latin typeface="Tw Cen MT" panose="020B0602020104020603" pitchFamily="34" charset="0"/>
              </a:rPr>
              <a:t>R</a:t>
            </a:r>
            <a:r>
              <a:rPr lang="en-US" sz="1867" b="1" dirty="0" err="1">
                <a:solidFill>
                  <a:schemeClr val="accent3">
                    <a:lumMod val="75000"/>
                  </a:schemeClr>
                </a:solidFill>
                <a:latin typeface="Tw Cen MT" panose="020B0602020104020603" pitchFamily="34" charset="0"/>
              </a:rPr>
              <a:t>iz</a:t>
            </a:r>
            <a:r>
              <a:rPr lang="en-US" sz="1867" b="1" dirty="0" err="1">
                <a:solidFill>
                  <a:schemeClr val="accent2"/>
                </a:solidFill>
                <a:latin typeface="Tw Cen MT" panose="020B0602020104020603" pitchFamily="34" charset="0"/>
              </a:rPr>
              <a:t>E</a:t>
            </a:r>
            <a:r>
              <a:rPr lang="en-US" sz="1867" b="1" dirty="0" err="1">
                <a:solidFill>
                  <a:schemeClr val="accent3">
                    <a:lumMod val="75000"/>
                  </a:schemeClr>
                </a:solidFill>
                <a:latin typeface="Tw Cen MT" panose="020B0602020104020603" pitchFamily="34" charset="0"/>
              </a:rPr>
              <a:t>th</a:t>
            </a:r>
            <a:r>
              <a:rPr lang="en-US" sz="1867" b="1" dirty="0" err="1">
                <a:solidFill>
                  <a:schemeClr val="accent2"/>
                </a:solidFill>
                <a:latin typeface="Tw Cen MT" panose="020B0602020104020603" pitchFamily="34" charset="0"/>
              </a:rPr>
              <a:t>I</a:t>
            </a:r>
            <a:r>
              <a:rPr lang="en-US" sz="1867" b="1" dirty="0" err="1">
                <a:solidFill>
                  <a:schemeClr val="accent3">
                    <a:lumMod val="75000"/>
                  </a:schemeClr>
                </a:solidFill>
                <a:latin typeface="Tw Cen MT" panose="020B0602020104020603" pitchFamily="34" charset="0"/>
              </a:rPr>
              <a:t>s</a:t>
            </a:r>
            <a:endParaRPr lang="en-US" sz="1867" b="1" dirty="0">
              <a:solidFill>
                <a:schemeClr val="accent3">
                  <a:lumMod val="75000"/>
                </a:schemeClr>
              </a:solidFill>
              <a:latin typeface="Tw Cen MT" panose="020B0602020104020603" pitchFamily="34" charset="0"/>
            </a:endParaRPr>
          </a:p>
        </p:txBody>
      </p:sp>
      <p:sp>
        <p:nvSpPr>
          <p:cNvPr id="30" name="Rectangle 29">
            <a:extLst>
              <a:ext uri="{FF2B5EF4-FFF2-40B4-BE49-F238E27FC236}">
                <a16:creationId xmlns:a16="http://schemas.microsoft.com/office/drawing/2014/main" id="{4FCFB7ED-FB4E-6DF1-1166-0D42BD4EC795}"/>
              </a:ext>
            </a:extLst>
          </p:cNvPr>
          <p:cNvSpPr/>
          <p:nvPr/>
        </p:nvSpPr>
        <p:spPr>
          <a:xfrm>
            <a:off x="5937451" y="2727210"/>
            <a:ext cx="2591435" cy="2678234"/>
          </a:xfrm>
          <a:prstGeom prst="rect">
            <a:avLst/>
          </a:prstGeom>
        </p:spPr>
        <p:txBody>
          <a:bodyPr wrap="square" lIns="0" rIns="0">
            <a:spAutoFit/>
          </a:bodyPr>
          <a:lstStyle/>
          <a:p>
            <a:r>
              <a:rPr lang="en-US" sz="1867" b="1" dirty="0">
                <a:solidFill>
                  <a:schemeClr val="accent3">
                    <a:lumMod val="75000"/>
                  </a:schemeClr>
                </a:solidFill>
                <a:latin typeface="Tw Cen MT" panose="020B0602020104020603" pitchFamily="34" charset="0"/>
              </a:rPr>
              <a:t>maryH</a:t>
            </a:r>
            <a:r>
              <a:rPr lang="en-US" sz="1867" b="1" dirty="0">
                <a:solidFill>
                  <a:schemeClr val="accent4">
                    <a:lumMod val="75000"/>
                  </a:schemeClr>
                </a:solidFill>
                <a:latin typeface="Tw Cen MT" panose="020B0602020104020603" pitchFamily="34" charset="0"/>
              </a:rPr>
              <a:t>@</a:t>
            </a:r>
            <a:r>
              <a:rPr lang="en-US" sz="1867" b="1" dirty="0">
                <a:solidFill>
                  <a:schemeClr val="accent3">
                    <a:lumMod val="75000"/>
                  </a:schemeClr>
                </a:solidFill>
                <a:latin typeface="Tw Cen MT" panose="020B0602020104020603" pitchFamily="34" charset="0"/>
              </a:rPr>
              <a:t>Dalittle</a:t>
            </a:r>
            <a:r>
              <a:rPr lang="en-US" sz="1867" b="1" dirty="0">
                <a:solidFill>
                  <a:schemeClr val="accent4">
                    <a:lumMod val="75000"/>
                  </a:schemeClr>
                </a:solidFill>
                <a:latin typeface="Tw Cen MT" panose="020B0602020104020603" pitchFamily="34" charset="0"/>
              </a:rPr>
              <a:t>(</a:t>
            </a:r>
            <a:r>
              <a:rPr lang="en-US" sz="1867" b="1" dirty="0">
                <a:solidFill>
                  <a:schemeClr val="accent3">
                    <a:lumMod val="75000"/>
                  </a:schemeClr>
                </a:solidFill>
                <a:latin typeface="Tw Cen MT" panose="020B0602020104020603" pitchFamily="34" charset="0"/>
              </a:rPr>
              <a:t>LAMB</a:t>
            </a:r>
            <a:r>
              <a:rPr lang="en-US" sz="1867" b="1" dirty="0">
                <a:solidFill>
                  <a:schemeClr val="accent4">
                    <a:lumMod val="75000"/>
                  </a:schemeClr>
                </a:solidFill>
                <a:latin typeface="Tw Cen MT" panose="020B0602020104020603" pitchFamily="34" charset="0"/>
              </a:rPr>
              <a:t>)</a:t>
            </a:r>
          </a:p>
          <a:p>
            <a:endParaRPr lang="en-US" sz="1867" b="1" dirty="0">
              <a:solidFill>
                <a:schemeClr val="accent3">
                  <a:lumMod val="75000"/>
                </a:schemeClr>
              </a:solidFill>
              <a:latin typeface="Tw Cen MT" panose="020B0602020104020603" pitchFamily="34" charset="0"/>
            </a:endParaRPr>
          </a:p>
          <a:p>
            <a:r>
              <a:rPr lang="en-US" sz="1867" b="1" dirty="0">
                <a:solidFill>
                  <a:schemeClr val="accent4">
                    <a:lumMod val="75000"/>
                  </a:schemeClr>
                </a:solidFill>
                <a:latin typeface="Tw Cen MT" panose="020B0602020104020603" pitchFamily="34" charset="0"/>
              </a:rPr>
              <a:t>&amp;</a:t>
            </a:r>
            <a:r>
              <a:rPr lang="en-US" sz="1867" b="1" dirty="0">
                <a:solidFill>
                  <a:schemeClr val="accent3">
                    <a:lumMod val="75000"/>
                  </a:schemeClr>
                </a:solidFill>
                <a:latin typeface="Tw Cen MT" panose="020B0602020104020603" pitchFamily="34" charset="0"/>
              </a:rPr>
              <a:t>iNg</a:t>
            </a:r>
            <a:r>
              <a:rPr lang="en-US" sz="1867" b="1" dirty="0">
                <a:solidFill>
                  <a:schemeClr val="accent4">
                    <a:lumMod val="75000"/>
                  </a:schemeClr>
                </a:solidFill>
                <a:latin typeface="Tw Cen MT" panose="020B0602020104020603" pitchFamily="34" charset="0"/>
              </a:rPr>
              <a:t>!</a:t>
            </a:r>
            <a:r>
              <a:rPr lang="en-US" sz="1867" b="1" dirty="0">
                <a:solidFill>
                  <a:schemeClr val="accent3">
                    <a:lumMod val="75000"/>
                  </a:schemeClr>
                </a:solidFill>
                <a:latin typeface="Tw Cen MT" panose="020B0602020104020603" pitchFamily="34" charset="0"/>
              </a:rPr>
              <a:t>ngIn</a:t>
            </a:r>
            <a:r>
              <a:rPr lang="en-US" sz="1867" b="1" dirty="0">
                <a:solidFill>
                  <a:schemeClr val="accent4">
                    <a:lumMod val="75000"/>
                  </a:schemeClr>
                </a:solidFill>
                <a:latin typeface="Tw Cen MT" panose="020B0602020104020603" pitchFamily="34" charset="0"/>
              </a:rPr>
              <a:t>+</a:t>
            </a:r>
            <a:r>
              <a:rPr lang="en-US" sz="1867" b="1" dirty="0">
                <a:solidFill>
                  <a:schemeClr val="accent3">
                    <a:lumMod val="75000"/>
                  </a:schemeClr>
                </a:solidFill>
                <a:latin typeface="Tw Cen MT" panose="020B0602020104020603" pitchFamily="34" charset="0"/>
              </a:rPr>
              <a:t>HerAiN</a:t>
            </a:r>
          </a:p>
          <a:p>
            <a:endParaRPr lang="en-US" sz="1867" b="1" dirty="0">
              <a:solidFill>
                <a:schemeClr val="accent3">
                  <a:lumMod val="75000"/>
                </a:schemeClr>
              </a:solidFill>
              <a:latin typeface="Tw Cen MT" panose="020B0602020104020603" pitchFamily="34" charset="0"/>
            </a:endParaRPr>
          </a:p>
          <a:p>
            <a:r>
              <a:rPr lang="en-US" sz="1867" b="1" dirty="0">
                <a:solidFill>
                  <a:schemeClr val="accent3">
                    <a:lumMod val="75000"/>
                  </a:schemeClr>
                </a:solidFill>
                <a:latin typeface="Tw Cen MT" panose="020B0602020104020603" pitchFamily="34" charset="0"/>
              </a:rPr>
              <a:t>M</a:t>
            </a:r>
            <a:r>
              <a:rPr lang="en-US" sz="1867" b="1" dirty="0">
                <a:solidFill>
                  <a:schemeClr val="accent4">
                    <a:lumMod val="75000"/>
                  </a:schemeClr>
                </a:solidFill>
                <a:latin typeface="Tw Cen MT" panose="020B0602020104020603" pitchFamily="34" charset="0"/>
              </a:rPr>
              <a:t>@</a:t>
            </a:r>
            <a:r>
              <a:rPr lang="en-US" sz="1867" b="1" dirty="0">
                <a:solidFill>
                  <a:schemeClr val="accent3">
                    <a:lumMod val="75000"/>
                  </a:schemeClr>
                </a:solidFill>
                <a:latin typeface="Tw Cen MT" panose="020B0602020104020603" pitchFamily="34" charset="0"/>
              </a:rPr>
              <a:t>kEadiFfereN</a:t>
            </a:r>
            <a:r>
              <a:rPr lang="en-US" sz="1867" b="1" dirty="0">
                <a:solidFill>
                  <a:schemeClr val="accent4">
                    <a:lumMod val="75000"/>
                  </a:schemeClr>
                </a:solidFill>
                <a:latin typeface="Tw Cen MT" panose="020B0602020104020603" pitchFamily="34" charset="0"/>
              </a:rPr>
              <a:t>&lt;</a:t>
            </a:r>
            <a:r>
              <a:rPr lang="en-US" sz="1867" b="1" dirty="0">
                <a:solidFill>
                  <a:schemeClr val="accent3">
                    <a:lumMod val="75000"/>
                  </a:schemeClr>
                </a:solidFill>
                <a:latin typeface="Tw Cen MT" panose="020B0602020104020603" pitchFamily="34" charset="0"/>
              </a:rPr>
              <a:t>E</a:t>
            </a:r>
          </a:p>
          <a:p>
            <a:endParaRPr lang="en-US" sz="1867" b="1" dirty="0">
              <a:solidFill>
                <a:schemeClr val="accent3">
                  <a:lumMod val="75000"/>
                </a:schemeClr>
              </a:solidFill>
              <a:latin typeface="Tw Cen MT" panose="020B0602020104020603" pitchFamily="34" charset="0"/>
            </a:endParaRPr>
          </a:p>
          <a:p>
            <a:r>
              <a:rPr lang="en-US" sz="1867" b="1" dirty="0">
                <a:solidFill>
                  <a:schemeClr val="accent3">
                    <a:lumMod val="75000"/>
                  </a:schemeClr>
                </a:solidFill>
                <a:latin typeface="Tw Cen MT" panose="020B0602020104020603" pitchFamily="34" charset="0"/>
              </a:rPr>
              <a:t>bA</a:t>
            </a:r>
            <a:r>
              <a:rPr lang="en-US" sz="1867" b="1" dirty="0">
                <a:solidFill>
                  <a:schemeClr val="accent4">
                    <a:lumMod val="75000"/>
                  </a:schemeClr>
                </a:solidFill>
                <a:latin typeface="Tw Cen MT" panose="020B0602020104020603" pitchFamily="34" charset="0"/>
              </a:rPr>
              <a:t>$</a:t>
            </a:r>
            <a:r>
              <a:rPr lang="en-US" sz="1867" b="1" dirty="0">
                <a:solidFill>
                  <a:schemeClr val="accent3">
                    <a:lumMod val="75000"/>
                  </a:schemeClr>
                </a:solidFill>
                <a:latin typeface="Tw Cen MT" panose="020B0602020104020603" pitchFamily="34" charset="0"/>
              </a:rPr>
              <a:t>kIng</a:t>
            </a:r>
            <a:r>
              <a:rPr lang="en-US" sz="1867" b="1" dirty="0">
                <a:solidFill>
                  <a:schemeClr val="accent4">
                    <a:lumMod val="75000"/>
                  </a:schemeClr>
                </a:solidFill>
                <a:latin typeface="Tw Cen MT" panose="020B0602020104020603" pitchFamily="34" charset="0"/>
              </a:rPr>
              <a:t>!</a:t>
            </a:r>
            <a:r>
              <a:rPr lang="en-US" sz="1867" b="1" dirty="0">
                <a:solidFill>
                  <a:schemeClr val="accent3">
                    <a:lumMod val="75000"/>
                  </a:schemeClr>
                </a:solidFill>
                <a:latin typeface="Tw Cen MT" panose="020B0602020104020603" pitchFamily="34" charset="0"/>
              </a:rPr>
              <a:t>ntHesUn</a:t>
            </a:r>
          </a:p>
          <a:p>
            <a:endParaRPr lang="en-US" sz="1867" b="1" dirty="0">
              <a:solidFill>
                <a:schemeClr val="accent3">
                  <a:lumMod val="75000"/>
                </a:schemeClr>
              </a:solidFill>
              <a:latin typeface="Tw Cen MT" panose="020B0602020104020603" pitchFamily="34" charset="0"/>
            </a:endParaRPr>
          </a:p>
          <a:p>
            <a:r>
              <a:rPr lang="en-US" sz="1867" b="1" dirty="0" err="1">
                <a:solidFill>
                  <a:schemeClr val="accent3">
                    <a:lumMod val="75000"/>
                  </a:schemeClr>
                </a:solidFill>
                <a:latin typeface="Tw Cen MT" panose="020B0602020104020603" pitchFamily="34" charset="0"/>
              </a:rPr>
              <a:t>m</a:t>
            </a:r>
            <a:r>
              <a:rPr lang="en-US" sz="1867" b="1" dirty="0" err="1">
                <a:solidFill>
                  <a:schemeClr val="accent4">
                    <a:lumMod val="75000"/>
                  </a:schemeClr>
                </a:solidFill>
                <a:latin typeface="Tw Cen MT" panose="020B0602020104020603" pitchFamily="34" charset="0"/>
              </a:rPr>
              <a:t>#</a:t>
            </a:r>
            <a:r>
              <a:rPr lang="en-US" sz="1867" b="1" dirty="0" err="1">
                <a:solidFill>
                  <a:schemeClr val="accent3">
                    <a:lumMod val="75000"/>
                  </a:schemeClr>
                </a:solidFill>
                <a:latin typeface="Tw Cen MT" panose="020B0602020104020603" pitchFamily="34" charset="0"/>
              </a:rPr>
              <a:t>MoRizEthI</a:t>
            </a:r>
            <a:r>
              <a:rPr lang="en-US" sz="1867" b="1" dirty="0">
                <a:solidFill>
                  <a:schemeClr val="accent4">
                    <a:lumMod val="75000"/>
                  </a:schemeClr>
                </a:solidFill>
                <a:latin typeface="Tw Cen MT" panose="020B0602020104020603" pitchFamily="34" charset="0"/>
              </a:rPr>
              <a:t>&amp;</a:t>
            </a:r>
          </a:p>
        </p:txBody>
      </p:sp>
      <p:sp>
        <p:nvSpPr>
          <p:cNvPr id="31" name="Rectangle 30">
            <a:extLst>
              <a:ext uri="{FF2B5EF4-FFF2-40B4-BE49-F238E27FC236}">
                <a16:creationId xmlns:a16="http://schemas.microsoft.com/office/drawing/2014/main" id="{F491ED95-74E2-23DA-9EF4-39885446AB9D}"/>
              </a:ext>
            </a:extLst>
          </p:cNvPr>
          <p:cNvSpPr/>
          <p:nvPr/>
        </p:nvSpPr>
        <p:spPr>
          <a:xfrm>
            <a:off x="8803958" y="2727210"/>
            <a:ext cx="2772988" cy="2678234"/>
          </a:xfrm>
          <a:prstGeom prst="rect">
            <a:avLst/>
          </a:prstGeom>
        </p:spPr>
        <p:txBody>
          <a:bodyPr wrap="square" lIns="0" rIns="0">
            <a:spAutoFit/>
          </a:bodyPr>
          <a:lstStyle/>
          <a:p>
            <a:r>
              <a:rPr lang="en-US" sz="1867" b="1" dirty="0">
                <a:solidFill>
                  <a:schemeClr val="accent3">
                    <a:lumMod val="75000"/>
                  </a:schemeClr>
                </a:solidFill>
                <a:latin typeface="Tw Cen MT" panose="020B0602020104020603" pitchFamily="34" charset="0"/>
              </a:rPr>
              <a:t>maryH@Dalittl</a:t>
            </a:r>
            <a:r>
              <a:rPr lang="en-US" sz="1867" b="1" dirty="0">
                <a:solidFill>
                  <a:srgbClr val="789D4A"/>
                </a:solidFill>
                <a:latin typeface="Tw Cen MT" panose="020B0602020104020603" pitchFamily="34" charset="0"/>
              </a:rPr>
              <a:t>3</a:t>
            </a:r>
            <a:r>
              <a:rPr lang="en-US" sz="1867" b="1" dirty="0">
                <a:solidFill>
                  <a:schemeClr val="accent3">
                    <a:lumMod val="75000"/>
                  </a:schemeClr>
                </a:solidFill>
                <a:latin typeface="Tw Cen MT" panose="020B0602020104020603" pitchFamily="34" charset="0"/>
              </a:rPr>
              <a:t>(LAM</a:t>
            </a:r>
            <a:r>
              <a:rPr lang="en-US" sz="1867" b="1" dirty="0">
                <a:solidFill>
                  <a:srgbClr val="789D4A"/>
                </a:solidFill>
                <a:latin typeface="Tw Cen MT" panose="020B0602020104020603" pitchFamily="34" charset="0"/>
              </a:rPr>
              <a:t>8</a:t>
            </a:r>
            <a:r>
              <a:rPr lang="en-US" sz="1867" b="1" dirty="0">
                <a:solidFill>
                  <a:schemeClr val="accent3">
                    <a:lumMod val="75000"/>
                  </a:schemeClr>
                </a:solidFill>
                <a:latin typeface="Tw Cen MT" panose="020B0602020104020603" pitchFamily="34" charset="0"/>
              </a:rPr>
              <a:t>)</a:t>
            </a:r>
          </a:p>
          <a:p>
            <a:endParaRPr lang="en-US" sz="1867" b="1" dirty="0">
              <a:solidFill>
                <a:schemeClr val="accent3">
                  <a:lumMod val="75000"/>
                </a:schemeClr>
              </a:solidFill>
              <a:latin typeface="Tw Cen MT" panose="020B0602020104020603" pitchFamily="34" charset="0"/>
            </a:endParaRPr>
          </a:p>
          <a:p>
            <a:r>
              <a:rPr lang="en-US" sz="1867" b="1" dirty="0">
                <a:solidFill>
                  <a:schemeClr val="accent3">
                    <a:lumMod val="75000"/>
                  </a:schemeClr>
                </a:solidFill>
                <a:latin typeface="Tw Cen MT" panose="020B0602020104020603" pitchFamily="34" charset="0"/>
              </a:rPr>
              <a:t>&amp;iN</a:t>
            </a:r>
            <a:r>
              <a:rPr lang="en-US" sz="1867" b="1" dirty="0">
                <a:solidFill>
                  <a:srgbClr val="789D4A"/>
                </a:solidFill>
                <a:latin typeface="Tw Cen MT" panose="020B0602020104020603" pitchFamily="34" charset="0"/>
              </a:rPr>
              <a:t>9</a:t>
            </a:r>
            <a:r>
              <a:rPr lang="en-US" sz="1867" b="1" dirty="0">
                <a:solidFill>
                  <a:schemeClr val="accent3">
                    <a:lumMod val="75000"/>
                  </a:schemeClr>
                </a:solidFill>
                <a:latin typeface="Tw Cen MT" panose="020B0602020104020603" pitchFamily="34" charset="0"/>
              </a:rPr>
              <a:t>!ngIn+h</a:t>
            </a:r>
            <a:r>
              <a:rPr lang="en-US" sz="1867" b="1" dirty="0">
                <a:solidFill>
                  <a:srgbClr val="789D4A"/>
                </a:solidFill>
                <a:latin typeface="Tw Cen MT" panose="020B0602020104020603" pitchFamily="34" charset="0"/>
              </a:rPr>
              <a:t>3</a:t>
            </a:r>
            <a:r>
              <a:rPr lang="en-US" sz="1867" b="1" dirty="0">
                <a:solidFill>
                  <a:schemeClr val="accent3">
                    <a:lumMod val="75000"/>
                  </a:schemeClr>
                </a:solidFill>
                <a:latin typeface="Tw Cen MT" panose="020B0602020104020603" pitchFamily="34" charset="0"/>
              </a:rPr>
              <a:t>rA|n</a:t>
            </a:r>
          </a:p>
          <a:p>
            <a:endParaRPr lang="en-US" sz="1867" b="1" dirty="0">
              <a:solidFill>
                <a:schemeClr val="accent3">
                  <a:lumMod val="75000"/>
                </a:schemeClr>
              </a:solidFill>
              <a:latin typeface="Tw Cen MT" panose="020B0602020104020603" pitchFamily="34" charset="0"/>
            </a:endParaRPr>
          </a:p>
          <a:p>
            <a:r>
              <a:rPr lang="en-US" sz="1867" b="1" dirty="0">
                <a:solidFill>
                  <a:schemeClr val="accent3">
                    <a:lumMod val="75000"/>
                  </a:schemeClr>
                </a:solidFill>
                <a:latin typeface="Tw Cen MT" panose="020B0602020104020603" pitchFamily="34" charset="0"/>
              </a:rPr>
              <a:t>M@kE</a:t>
            </a:r>
            <a:r>
              <a:rPr lang="en-US" sz="1867" b="1" dirty="0">
                <a:solidFill>
                  <a:srgbClr val="789D4A"/>
                </a:solidFill>
                <a:latin typeface="Tw Cen MT" panose="020B0602020104020603" pitchFamily="34" charset="0"/>
              </a:rPr>
              <a:t>4</a:t>
            </a:r>
            <a:r>
              <a:rPr lang="en-US" sz="1867" b="1" dirty="0">
                <a:solidFill>
                  <a:schemeClr val="accent3">
                    <a:lumMod val="75000"/>
                  </a:schemeClr>
                </a:solidFill>
                <a:latin typeface="Tw Cen MT" panose="020B0602020104020603" pitchFamily="34" charset="0"/>
              </a:rPr>
              <a:t>d1Ff</a:t>
            </a:r>
            <a:r>
              <a:rPr lang="en-US" sz="1867" b="1" dirty="0">
                <a:solidFill>
                  <a:srgbClr val="789D4A"/>
                </a:solidFill>
                <a:latin typeface="Tw Cen MT" panose="020B0602020104020603" pitchFamily="34" charset="0"/>
              </a:rPr>
              <a:t>3</a:t>
            </a:r>
            <a:r>
              <a:rPr lang="en-US" sz="1867" b="1" dirty="0">
                <a:solidFill>
                  <a:schemeClr val="accent3">
                    <a:lumMod val="75000"/>
                  </a:schemeClr>
                </a:solidFill>
                <a:latin typeface="Tw Cen MT" panose="020B0602020104020603" pitchFamily="34" charset="0"/>
              </a:rPr>
              <a:t>reN&lt;E</a:t>
            </a:r>
          </a:p>
          <a:p>
            <a:endParaRPr lang="en-US" sz="1867" b="1" dirty="0">
              <a:solidFill>
                <a:schemeClr val="accent3">
                  <a:lumMod val="75000"/>
                </a:schemeClr>
              </a:solidFill>
              <a:latin typeface="Tw Cen MT" panose="020B0602020104020603" pitchFamily="34" charset="0"/>
            </a:endParaRPr>
          </a:p>
          <a:p>
            <a:r>
              <a:rPr lang="en-US" sz="1867" b="1" dirty="0">
                <a:solidFill>
                  <a:srgbClr val="789D4A"/>
                </a:solidFill>
                <a:latin typeface="Tw Cen MT" panose="020B0602020104020603" pitchFamily="34" charset="0"/>
              </a:rPr>
              <a:t>8</a:t>
            </a:r>
            <a:r>
              <a:rPr lang="en-US" sz="1867" b="1" dirty="0">
                <a:solidFill>
                  <a:schemeClr val="accent3">
                    <a:lumMod val="75000"/>
                  </a:schemeClr>
                </a:solidFill>
                <a:latin typeface="Tw Cen MT" panose="020B0602020104020603" pitchFamily="34" charset="0"/>
              </a:rPr>
              <a:t>A$kIng!NtHe</a:t>
            </a:r>
            <a:r>
              <a:rPr lang="en-US" sz="1867" b="1" dirty="0">
                <a:solidFill>
                  <a:srgbClr val="789D4A"/>
                </a:solidFill>
                <a:latin typeface="Tw Cen MT" panose="020B0602020104020603" pitchFamily="34" charset="0"/>
              </a:rPr>
              <a:t>5</a:t>
            </a:r>
            <a:r>
              <a:rPr lang="en-US" sz="1867" b="1" dirty="0">
                <a:solidFill>
                  <a:schemeClr val="accent3">
                    <a:lumMod val="75000"/>
                  </a:schemeClr>
                </a:solidFill>
                <a:latin typeface="Tw Cen MT" panose="020B0602020104020603" pitchFamily="34" charset="0"/>
              </a:rPr>
              <a:t>Un</a:t>
            </a:r>
          </a:p>
          <a:p>
            <a:endParaRPr lang="en-US" sz="1867" b="1" dirty="0">
              <a:solidFill>
                <a:schemeClr val="accent3">
                  <a:lumMod val="75000"/>
                </a:schemeClr>
              </a:solidFill>
              <a:latin typeface="Tw Cen MT" panose="020B0602020104020603" pitchFamily="34" charset="0"/>
            </a:endParaRPr>
          </a:p>
          <a:p>
            <a:r>
              <a:rPr lang="en-US" sz="1867" b="1" dirty="0">
                <a:solidFill>
                  <a:schemeClr val="accent3">
                    <a:lumMod val="75000"/>
                  </a:schemeClr>
                </a:solidFill>
                <a:latin typeface="Tw Cen MT" panose="020B0602020104020603" pitchFamily="34" charset="0"/>
              </a:rPr>
              <a:t>M#M</a:t>
            </a:r>
            <a:r>
              <a:rPr lang="en-US" sz="1867" b="1" dirty="0">
                <a:solidFill>
                  <a:srgbClr val="789D4A"/>
                </a:solidFill>
                <a:latin typeface="Tw Cen MT" panose="020B0602020104020603" pitchFamily="34" charset="0"/>
              </a:rPr>
              <a:t>0</a:t>
            </a:r>
            <a:r>
              <a:rPr lang="en-US" sz="1867" b="1" dirty="0">
                <a:solidFill>
                  <a:schemeClr val="accent3">
                    <a:lumMod val="75000"/>
                  </a:schemeClr>
                </a:solidFill>
                <a:latin typeface="Tw Cen MT" panose="020B0602020104020603" pitchFamily="34" charset="0"/>
              </a:rPr>
              <a:t>R</a:t>
            </a:r>
            <a:r>
              <a:rPr lang="en-US" sz="1867" b="1" dirty="0">
                <a:solidFill>
                  <a:srgbClr val="789D4A"/>
                </a:solidFill>
                <a:latin typeface="Tw Cen MT" panose="020B0602020104020603" pitchFamily="34" charset="0"/>
              </a:rPr>
              <a:t>1</a:t>
            </a:r>
            <a:r>
              <a:rPr lang="en-US" sz="1867" b="1" dirty="0">
                <a:solidFill>
                  <a:schemeClr val="accent3">
                    <a:lumMod val="75000"/>
                  </a:schemeClr>
                </a:solidFill>
                <a:latin typeface="Tw Cen MT" panose="020B0602020104020603" pitchFamily="34" charset="0"/>
              </a:rPr>
              <a:t>zEthI&amp;</a:t>
            </a:r>
          </a:p>
        </p:txBody>
      </p:sp>
      <p:sp>
        <p:nvSpPr>
          <p:cNvPr id="32" name="Arrow: Chevron 154">
            <a:extLst>
              <a:ext uri="{FF2B5EF4-FFF2-40B4-BE49-F238E27FC236}">
                <a16:creationId xmlns:a16="http://schemas.microsoft.com/office/drawing/2014/main" id="{3AB8B9A1-87D8-39D0-2845-6F2B95FF14E7}"/>
              </a:ext>
            </a:extLst>
          </p:cNvPr>
          <p:cNvSpPr/>
          <p:nvPr/>
        </p:nvSpPr>
        <p:spPr>
          <a:xfrm>
            <a:off x="5842000" y="1945678"/>
            <a:ext cx="3200400" cy="66369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b="1" dirty="0">
                <a:solidFill>
                  <a:schemeClr val="bg1"/>
                </a:solidFill>
                <a:latin typeface="+mj-lt"/>
              </a:rPr>
              <a:t>Add Symbols</a:t>
            </a:r>
          </a:p>
        </p:txBody>
      </p:sp>
      <p:cxnSp>
        <p:nvCxnSpPr>
          <p:cNvPr id="33" name="Straight Connector 32">
            <a:extLst>
              <a:ext uri="{FF2B5EF4-FFF2-40B4-BE49-F238E27FC236}">
                <a16:creationId xmlns:a16="http://schemas.microsoft.com/office/drawing/2014/main" id="{D1E6BAC9-3B0D-1C33-4D41-C1A37CD48207}"/>
              </a:ext>
            </a:extLst>
          </p:cNvPr>
          <p:cNvCxnSpPr>
            <a:cxnSpLocks/>
          </p:cNvCxnSpPr>
          <p:nvPr/>
        </p:nvCxnSpPr>
        <p:spPr>
          <a:xfrm flipV="1">
            <a:off x="11725275" y="2599837"/>
            <a:ext cx="0" cy="2926080"/>
          </a:xfrm>
          <a:prstGeom prst="line">
            <a:avLst/>
          </a:prstGeom>
          <a:ln w="15875">
            <a:solidFill>
              <a:schemeClr val="tx1">
                <a:lumMod val="65000"/>
                <a:lumOff val="35000"/>
                <a:alpha val="43000"/>
              </a:schemeClr>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208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9" grpId="0"/>
      <p:bldP spid="30" grpId="0"/>
      <p:bldP spid="31" grpId="0"/>
      <p:bldP spid="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varun.kakkar\AppData\Local\Templafy\AddIns\PowerPointVsto\d99449f2-9fd0-437d-8d4f-ede0ed8ff573.jpeg"/>
</p:tagLst>
</file>

<file path=ppt/theme/theme1.xml><?xml version="1.0" encoding="utf-8"?>
<a:theme xmlns:a="http://schemas.openxmlformats.org/drawingml/2006/main" name="Optiv master template">
  <a:themeElements>
    <a:clrScheme name="Optiv">
      <a:dk1>
        <a:srgbClr val="000000"/>
      </a:dk1>
      <a:lt1>
        <a:srgbClr val="FFFFFF"/>
      </a:lt1>
      <a:dk2>
        <a:srgbClr val="0057B8"/>
      </a:dk2>
      <a:lt2>
        <a:srgbClr val="F5F4F2"/>
      </a:lt2>
      <a:accent1>
        <a:srgbClr val="0057B8"/>
      </a:accent1>
      <a:accent2>
        <a:srgbClr val="002855"/>
      </a:accent2>
      <a:accent3>
        <a:srgbClr val="7BAFD4"/>
      </a:accent3>
      <a:accent4>
        <a:srgbClr val="FFB500"/>
      </a:accent4>
      <a:accent5>
        <a:srgbClr val="CCCCCC"/>
      </a:accent5>
      <a:accent6>
        <a:srgbClr val="373A36"/>
      </a:accent6>
      <a:hlink>
        <a:srgbClr val="0057B8"/>
      </a:hlink>
      <a:folHlink>
        <a:srgbClr val="000000"/>
      </a:folHlink>
    </a:clrScheme>
    <a:fontScheme name="Optiv">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8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a:defPPr>
      </a:lstStyle>
    </a:txDef>
  </a:objectDefaults>
  <a:extraClrSchemeLst/>
  <a:custClrLst>
    <a:custClr name="Mid blue">
      <a:srgbClr val="0057B8"/>
    </a:custClr>
    <a:custClr name="Mid green">
      <a:srgbClr val="789D4A"/>
    </a:custClr>
    <a:custClr name="Mid purple">
      <a:srgbClr val="7A4183"/>
    </a:custClr>
    <a:custClr name="Mid red">
      <a:srgbClr val="D14124"/>
    </a:custClr>
    <a:custClr name="Mid yellow">
      <a:srgbClr val="FFB50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Dark blue">
      <a:srgbClr val="002855"/>
    </a:custClr>
    <a:custClr name="Dark green">
      <a:srgbClr val="4A6A1D"/>
    </a:custClr>
    <a:custClr name="Dark purple">
      <a:srgbClr val="51284F"/>
    </a:custClr>
    <a:custClr name="Dark red">
      <a:srgbClr val="641B18"/>
    </a:custClr>
    <a:custClr name="Dark yellow">
      <a:srgbClr val="C69214"/>
    </a:custClr>
    <a:custClr name="Dark gray">
      <a:srgbClr val="373A36"/>
    </a:custClr>
    <a:custClr name="Color has no name">
      <a:srgbClr val="FFFFFF"/>
    </a:custClr>
    <a:custClr name="Color has no name">
      <a:srgbClr val="FFFFFF"/>
    </a:custClr>
    <a:custClr name="Color has no name">
      <a:srgbClr val="FFFFFF"/>
    </a:custClr>
    <a:custClr name="Color has no name">
      <a:srgbClr val="FFFFFF"/>
    </a:custClr>
    <a:custClr name="Light blue">
      <a:srgbClr val="7BAFD4"/>
    </a:custClr>
    <a:custClr name="Light green">
      <a:srgbClr val="BDD970"/>
    </a:custClr>
    <a:custClr name="Light purple">
      <a:srgbClr val="C6A1CF"/>
    </a:custClr>
    <a:custClr name="Light red">
      <a:srgbClr val="FF8D6D"/>
    </a:custClr>
    <a:custClr name="Light yellow">
      <a:srgbClr val="F8E08E"/>
    </a:custClr>
    <a:custClr name="Grey Medium">
      <a:srgbClr val="CCCCCC"/>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ptiv presentation UK.potx" id="{2B21EF16-F661-4D26-BB10-2ECCC3EA3DCB}" vid="{2CDDBD7B-8D7D-4D7A-B024-0EC5717D48D6}"/>
    </a:ext>
  </a:extLst>
</a:theme>
</file>

<file path=ppt/theme/theme2.xml><?xml version="1.0" encoding="utf-8"?>
<a:theme xmlns:a="http://schemas.openxmlformats.org/drawingml/2006/main" name="Office-tema">
  <a:themeElements>
    <a:clrScheme name="Optiv">
      <a:dk1>
        <a:srgbClr val="000000"/>
      </a:dk1>
      <a:lt1>
        <a:srgbClr val="FFFFFF"/>
      </a:lt1>
      <a:dk2>
        <a:srgbClr val="0057B8"/>
      </a:dk2>
      <a:lt2>
        <a:srgbClr val="E1E1DD"/>
      </a:lt2>
      <a:accent1>
        <a:srgbClr val="0057B8"/>
      </a:accent1>
      <a:accent2>
        <a:srgbClr val="002855"/>
      </a:accent2>
      <a:accent3>
        <a:srgbClr val="7BAFD4"/>
      </a:accent3>
      <a:accent4>
        <a:srgbClr val="FFB500"/>
      </a:accent4>
      <a:accent5>
        <a:srgbClr val="D7D2CB"/>
      </a:accent5>
      <a:accent6>
        <a:srgbClr val="373A36"/>
      </a:accent6>
      <a:hlink>
        <a:srgbClr val="0057B8"/>
      </a:hlink>
      <a:folHlink>
        <a:srgbClr val="000000"/>
      </a:folHlink>
    </a:clrScheme>
    <a:fontScheme name="Optiv">
      <a:majorFont>
        <a:latin typeface="Tw Cen MT"/>
        <a:ea typeface=""/>
        <a:cs typeface=""/>
      </a:majorFont>
      <a:minorFont>
        <a:latin typeface="Tw Cen M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d blue">
      <a:srgbClr val="0057B8"/>
    </a:custClr>
    <a:custClr name="Mid green">
      <a:srgbClr val="789D4A"/>
    </a:custClr>
    <a:custClr name="Mid purple">
      <a:srgbClr val="7A4183"/>
    </a:custClr>
    <a:custClr name="Mid red">
      <a:srgbClr val="D14124"/>
    </a:custClr>
    <a:custClr name="Mid yellow">
      <a:srgbClr val="FFB50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Dark blue">
      <a:srgbClr val="002855"/>
    </a:custClr>
    <a:custClr name="Dark green">
      <a:srgbClr val="4A6A1D"/>
    </a:custClr>
    <a:custClr name="Dark purple">
      <a:srgbClr val="51284F"/>
    </a:custClr>
    <a:custClr name="Dark red">
      <a:srgbClr val="641B18"/>
    </a:custClr>
    <a:custClr name="Dark yellow">
      <a:srgbClr val="C69214"/>
    </a:custClr>
    <a:custClr name="Dark gray">
      <a:srgbClr val="373A36"/>
    </a:custClr>
    <a:custClr name="Color has no name">
      <a:srgbClr val="FFFFFF"/>
    </a:custClr>
    <a:custClr name="Color has no name">
      <a:srgbClr val="FFFFFF"/>
    </a:custClr>
    <a:custClr name="Color has no name">
      <a:srgbClr val="FFFFFF"/>
    </a:custClr>
    <a:custClr name="Color has no name">
      <a:srgbClr val="FFFFFF"/>
    </a:custClr>
    <a:custClr name="Light blue">
      <a:srgbClr val="7BAFD4"/>
    </a:custClr>
    <a:custClr name="Light green">
      <a:srgbClr val="BDD970"/>
    </a:custClr>
    <a:custClr name="Light purple">
      <a:srgbClr val="C6A1CF"/>
    </a:custClr>
    <a:custClr name="Light red">
      <a:srgbClr val="FF8D6D"/>
    </a:custClr>
    <a:custClr name="Light yellow">
      <a:srgbClr val="F8E08E"/>
    </a:custClr>
    <a:custClr name="Grey Medium">
      <a:srgbClr val="CCCCCC"/>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ptiv">
      <a:dk1>
        <a:srgbClr val="000000"/>
      </a:dk1>
      <a:lt1>
        <a:srgbClr val="FFFFFF"/>
      </a:lt1>
      <a:dk2>
        <a:srgbClr val="0057B8"/>
      </a:dk2>
      <a:lt2>
        <a:srgbClr val="E1E1DD"/>
      </a:lt2>
      <a:accent1>
        <a:srgbClr val="0057B8"/>
      </a:accent1>
      <a:accent2>
        <a:srgbClr val="002855"/>
      </a:accent2>
      <a:accent3>
        <a:srgbClr val="7BAFD4"/>
      </a:accent3>
      <a:accent4>
        <a:srgbClr val="FFB500"/>
      </a:accent4>
      <a:accent5>
        <a:srgbClr val="D7D2CB"/>
      </a:accent5>
      <a:accent6>
        <a:srgbClr val="373A36"/>
      </a:accent6>
      <a:hlink>
        <a:srgbClr val="0057B8"/>
      </a:hlink>
      <a:folHlink>
        <a:srgbClr val="000000"/>
      </a:folHlink>
    </a:clrScheme>
    <a:fontScheme name="Optiv">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d blue">
      <a:srgbClr val="0057B8"/>
    </a:custClr>
    <a:custClr name="Mid green">
      <a:srgbClr val="789D4A"/>
    </a:custClr>
    <a:custClr name="Mid purple">
      <a:srgbClr val="7A4183"/>
    </a:custClr>
    <a:custClr name="Mid red">
      <a:srgbClr val="D14124"/>
    </a:custClr>
    <a:custClr name="Mid yellow">
      <a:srgbClr val="FFB50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Dark blue">
      <a:srgbClr val="002855"/>
    </a:custClr>
    <a:custClr name="Dark green">
      <a:srgbClr val="4A6A1D"/>
    </a:custClr>
    <a:custClr name="Dark purple">
      <a:srgbClr val="51284F"/>
    </a:custClr>
    <a:custClr name="Dark red">
      <a:srgbClr val="641B18"/>
    </a:custClr>
    <a:custClr name="Dark yellow">
      <a:srgbClr val="C69214"/>
    </a:custClr>
    <a:custClr name="Dark gray">
      <a:srgbClr val="373A36"/>
    </a:custClr>
    <a:custClr name="Color has no name">
      <a:srgbClr val="FFFFFF"/>
    </a:custClr>
    <a:custClr name="Color has no name">
      <a:srgbClr val="FFFFFF"/>
    </a:custClr>
    <a:custClr name="Color has no name">
      <a:srgbClr val="FFFFFF"/>
    </a:custClr>
    <a:custClr name="Color has no name">
      <a:srgbClr val="FFFFFF"/>
    </a:custClr>
    <a:custClr name="Light blue">
      <a:srgbClr val="7BAFD4"/>
    </a:custClr>
    <a:custClr name="Light green">
      <a:srgbClr val="BDD970"/>
    </a:custClr>
    <a:custClr name="Light purple">
      <a:srgbClr val="C6A1CF"/>
    </a:custClr>
    <a:custClr name="Light red">
      <a:srgbClr val="FF8D6D"/>
    </a:custClr>
    <a:custClr name="Light yellow">
      <a:srgbClr val="F8E08E"/>
    </a:custClr>
    <a:custClr name="Grey Medium">
      <a:srgbClr val="CCCCCC"/>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1,"isValidatorEnabled":false,"isLocked":false,"elementsMetadata":[],"slideId":"1090699403827871745","enableDocumentContentUpdater":false,"version":"2.0"}]]></TemplafySlideTemplateConfiguration>
</file>

<file path=customXml/item11.xml><?xml version="1.0" encoding="utf-8"?>
<TemplafySlideTemplateConfiguration><![CDATA[{"slideVersion":1,"isValidatorEnabled":false,"isLocked":false,"elementsMetadata":[],"slideId":"1090699403827871745","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TemplateConfiguration><![CDATA[{"slideVersion":1,"isValidatorEnabled":false,"isLocked":false,"elementsMetadata":[],"slideId":"1090659580035727361","enableDocumentContentUpdater":false,"version":"2.0"}]]></TemplafySlideTemplateConfiguration>
</file>

<file path=customXml/item15.xml><?xml version="1.0" encoding="utf-8"?>
<TemplafyTemplateConfiguration><![CDATA[{"elementsMetadata":[],"transformationConfigurations":[],"templateName":"Client Facing Optiv Template","templateDescription":"","enableDocumentContentUpdater":false,"version":"2.0"}]]></TemplafyTemplateConfiguration>
</file>

<file path=customXml/item16.xml><?xml version="1.0" encoding="utf-8"?>
<TemplafyFormConfiguration><![CDATA[{"formFields":[],"formDataEntries":[]}]]></TemplafyFormConfiguration>
</file>

<file path=customXml/item2.xml><?xml version="1.0" encoding="utf-8"?>
<TemplafySlideTemplateConfiguration><![CDATA[{"slideVersion":1,"isValidatorEnabled":false,"isLocked":false,"elementsMetadata":[],"slideId":"1090699403827871745","enableDocumentContentUpdater":false,"version":"2.0"}]]></TemplafySlideTemplateConfiguration>
</file>

<file path=customXml/item3.xml><?xml version="1.0" encoding="utf-8"?>
<TemplafySlideTemplateConfiguration><![CDATA[{"slideVersion":1,"isValidatorEnabled":false,"isLocked":false,"elementsMetadata":[],"slideId":"1090699403827871745","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1250781424760651783","enableDocumentContentUpdater":false,"version":"2.0"}]]></TemplafySlideTemplate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slideId":"1090699403827871745","enableDocumentContentUpdater":false,"version":"2.0"}]]></TemplafySlideTemplateConfiguration>
</file>

<file path=customXml/itemProps1.xml><?xml version="1.0" encoding="utf-8"?>
<ds:datastoreItem xmlns:ds="http://schemas.openxmlformats.org/officeDocument/2006/customXml" ds:itemID="{C6374C53-33DF-4BC1-B405-64D190A420D9}">
  <ds:schemaRefs/>
</ds:datastoreItem>
</file>

<file path=customXml/itemProps10.xml><?xml version="1.0" encoding="utf-8"?>
<ds:datastoreItem xmlns:ds="http://schemas.openxmlformats.org/officeDocument/2006/customXml" ds:itemID="{186D858E-3A3C-43AB-AC12-49FD6EEDBC78}">
  <ds:schemaRefs/>
</ds:datastoreItem>
</file>

<file path=customXml/itemProps11.xml><?xml version="1.0" encoding="utf-8"?>
<ds:datastoreItem xmlns:ds="http://schemas.openxmlformats.org/officeDocument/2006/customXml" ds:itemID="{805F31A3-A14C-4760-AE34-BA550C36A692}">
  <ds:schemaRefs/>
</ds:datastoreItem>
</file>

<file path=customXml/itemProps12.xml><?xml version="1.0" encoding="utf-8"?>
<ds:datastoreItem xmlns:ds="http://schemas.openxmlformats.org/officeDocument/2006/customXml" ds:itemID="{996C0612-927E-4DEB-A8B1-444BDC042EC4}">
  <ds:schemaRefs/>
</ds:datastoreItem>
</file>

<file path=customXml/itemProps13.xml><?xml version="1.0" encoding="utf-8"?>
<ds:datastoreItem xmlns:ds="http://schemas.openxmlformats.org/officeDocument/2006/customXml" ds:itemID="{298C19D1-4F4C-4480-96AC-9983DC39A47E}">
  <ds:schemaRefs/>
</ds:datastoreItem>
</file>

<file path=customXml/itemProps14.xml><?xml version="1.0" encoding="utf-8"?>
<ds:datastoreItem xmlns:ds="http://schemas.openxmlformats.org/officeDocument/2006/customXml" ds:itemID="{C01D4F06-7A0D-4BE3-A4B5-DB442E29A5AF}">
  <ds:schemaRefs/>
</ds:datastoreItem>
</file>

<file path=customXml/itemProps15.xml><?xml version="1.0" encoding="utf-8"?>
<ds:datastoreItem xmlns:ds="http://schemas.openxmlformats.org/officeDocument/2006/customXml" ds:itemID="{A20A2C4B-410B-40AF-BA7D-61FF7CC29108}">
  <ds:schemaRefs/>
</ds:datastoreItem>
</file>

<file path=customXml/itemProps16.xml><?xml version="1.0" encoding="utf-8"?>
<ds:datastoreItem xmlns:ds="http://schemas.openxmlformats.org/officeDocument/2006/customXml" ds:itemID="{902C1ED5-12A2-4959-9D85-F329E19455BD}">
  <ds:schemaRefs/>
</ds:datastoreItem>
</file>

<file path=customXml/itemProps2.xml><?xml version="1.0" encoding="utf-8"?>
<ds:datastoreItem xmlns:ds="http://schemas.openxmlformats.org/officeDocument/2006/customXml" ds:itemID="{A9CD0715-5326-4C4C-B8FC-5BEFB19D7C5D}">
  <ds:schemaRefs/>
</ds:datastoreItem>
</file>

<file path=customXml/itemProps3.xml><?xml version="1.0" encoding="utf-8"?>
<ds:datastoreItem xmlns:ds="http://schemas.openxmlformats.org/officeDocument/2006/customXml" ds:itemID="{50E1991E-6DDE-4CAE-9CDD-16531AC5BB9C}">
  <ds:schemaRefs/>
</ds:datastoreItem>
</file>

<file path=customXml/itemProps4.xml><?xml version="1.0" encoding="utf-8"?>
<ds:datastoreItem xmlns:ds="http://schemas.openxmlformats.org/officeDocument/2006/customXml" ds:itemID="{C3EEFEBE-B3C0-4DBF-97E7-22003D5504D5}">
  <ds:schemaRefs/>
</ds:datastoreItem>
</file>

<file path=customXml/itemProps5.xml><?xml version="1.0" encoding="utf-8"?>
<ds:datastoreItem xmlns:ds="http://schemas.openxmlformats.org/officeDocument/2006/customXml" ds:itemID="{C7840C70-A288-49FB-8BF0-06D743199D5D}">
  <ds:schemaRefs/>
</ds:datastoreItem>
</file>

<file path=customXml/itemProps6.xml><?xml version="1.0" encoding="utf-8"?>
<ds:datastoreItem xmlns:ds="http://schemas.openxmlformats.org/officeDocument/2006/customXml" ds:itemID="{603D2A70-9B5A-42B9-999E-4883AB6DDB9A}">
  <ds:schemaRefs/>
</ds:datastoreItem>
</file>

<file path=customXml/itemProps7.xml><?xml version="1.0" encoding="utf-8"?>
<ds:datastoreItem xmlns:ds="http://schemas.openxmlformats.org/officeDocument/2006/customXml" ds:itemID="{24BAFEA9-FA6F-4B8B-8A81-905CA007C5BF}">
  <ds:schemaRefs/>
</ds:datastoreItem>
</file>

<file path=customXml/itemProps8.xml><?xml version="1.0" encoding="utf-8"?>
<ds:datastoreItem xmlns:ds="http://schemas.openxmlformats.org/officeDocument/2006/customXml" ds:itemID="{B6801DE4-ABD0-4FEF-8463-549FBD036A36}">
  <ds:schemaRefs/>
</ds:datastoreItem>
</file>

<file path=customXml/itemProps9.xml><?xml version="1.0" encoding="utf-8"?>
<ds:datastoreItem xmlns:ds="http://schemas.openxmlformats.org/officeDocument/2006/customXml" ds:itemID="{E263D256-ABED-4CBA-90F4-F7AD621B0A90}">
  <ds:schemaRefs/>
</ds:datastoreItem>
</file>

<file path=docProps/app.xml><?xml version="1.0" encoding="utf-8"?>
<Properties xmlns="http://schemas.openxmlformats.org/officeDocument/2006/extended-properties" xmlns:vt="http://schemas.openxmlformats.org/officeDocument/2006/docPropsVTypes">
  <Template>Optiv master template</Template>
  <TotalTime>755</TotalTime>
  <Words>4985</Words>
  <Application>Microsoft Office PowerPoint</Application>
  <PresentationFormat>Widescreen</PresentationFormat>
  <Paragraphs>557</Paragraphs>
  <Slides>33</Slides>
  <Notes>29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Tw Cen MT</vt:lpstr>
      <vt:lpstr>Optiv master template</vt:lpstr>
      <vt:lpstr>Instructions for Use</vt:lpstr>
      <vt:lpstr>PowerPoint Presentation</vt:lpstr>
      <vt:lpstr>PowerPoint Presentation</vt:lpstr>
      <vt:lpstr>PowerPoint Presentation</vt:lpstr>
      <vt:lpstr>Using Strong Passwords</vt:lpstr>
      <vt:lpstr>Passwords: Keys to Your Digital Castle</vt:lpstr>
      <vt:lpstr>PowerPoint Presentation</vt:lpstr>
      <vt:lpstr>The 10 Most Commonly Used Passwords</vt:lpstr>
      <vt:lpstr>Creating Long and Complex Passwords</vt:lpstr>
      <vt:lpstr>PowerPoint Presentation</vt:lpstr>
      <vt:lpstr>It Takes Less Than a Second…</vt:lpstr>
      <vt:lpstr>Enabling Multi-Factor Authentication</vt:lpstr>
      <vt:lpstr>PowerPoint Presentation</vt:lpstr>
      <vt:lpstr>PowerPoint Presentation</vt:lpstr>
      <vt:lpstr>PowerPoint Presentation</vt:lpstr>
      <vt:lpstr>Enabling Multi-Factor Authentication</vt:lpstr>
      <vt:lpstr>PowerPoint Presentation</vt:lpstr>
      <vt:lpstr>Recognizing and Reporting Phishing</vt:lpstr>
      <vt:lpstr>PowerPoint Presentation</vt:lpstr>
      <vt:lpstr>Phishing</vt:lpstr>
      <vt:lpstr>Sophisticated Phishing</vt:lpstr>
      <vt:lpstr>Phishing Attachments</vt:lpstr>
      <vt:lpstr>Phishing for Replies</vt:lpstr>
      <vt:lpstr>Coordinated Attack</vt:lpstr>
      <vt:lpstr>PowerPoint Presentation</vt:lpstr>
      <vt:lpstr>Smishing Examples</vt:lpstr>
      <vt:lpstr>When You Catch a Phish</vt:lpstr>
      <vt:lpstr>Updating Software</vt:lpstr>
      <vt:lpstr>PowerPoint Presentation</vt:lpstr>
      <vt:lpstr>In Summary</vt:lpstr>
      <vt:lpstr>Key Cybersecurity Behaviors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Varun Kakkar</dc:creator>
  <cp:lastModifiedBy>Varun Kakkar</cp:lastModifiedBy>
  <cp:revision>28</cp:revision>
  <dcterms:created xsi:type="dcterms:W3CDTF">2025-08-13T08:10:55Z</dcterms:created>
  <dcterms:modified xsi:type="dcterms:W3CDTF">2025-09-15T13:25:39Z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2025-08-13T07:15:22</vt:lpwstr>
  </property>
  <property fmtid="{D5CDD505-2E9C-101B-9397-08002B2CF9AE}" pid="3" name="TemplafyTenantId">
    <vt:lpwstr>optiv</vt:lpwstr>
  </property>
  <property fmtid="{D5CDD505-2E9C-101B-9397-08002B2CF9AE}" pid="4" name="TemplafyTemplateId">
    <vt:lpwstr>1250781415368556620</vt:lpwstr>
  </property>
  <property fmtid="{D5CDD505-2E9C-101B-9397-08002B2CF9AE}" pid="5" name="TemplafyUserProfileId">
    <vt:lpwstr>727768662130032648</vt:lpwstr>
  </property>
  <property fmtid="{D5CDD505-2E9C-101B-9397-08002B2CF9AE}" pid="6" name="TemplafyFromBlank">
    <vt:bool>true</vt:bool>
  </property>
</Properties>
</file>